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4.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5.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5"/>
  </p:notesMasterIdLst>
  <p:sldIdLst>
    <p:sldId id="256" r:id="rId2"/>
    <p:sldId id="286" r:id="rId3"/>
    <p:sldId id="290" r:id="rId4"/>
    <p:sldId id="310" r:id="rId5"/>
    <p:sldId id="276" r:id="rId6"/>
    <p:sldId id="329" r:id="rId7"/>
    <p:sldId id="288" r:id="rId8"/>
    <p:sldId id="297" r:id="rId9"/>
    <p:sldId id="321" r:id="rId10"/>
    <p:sldId id="299" r:id="rId11"/>
    <p:sldId id="300" r:id="rId12"/>
    <p:sldId id="289" r:id="rId13"/>
    <p:sldId id="330" r:id="rId14"/>
    <p:sldId id="311" r:id="rId15"/>
    <p:sldId id="312" r:id="rId16"/>
    <p:sldId id="291" r:id="rId17"/>
    <p:sldId id="302" r:id="rId18"/>
    <p:sldId id="292" r:id="rId19"/>
    <p:sldId id="303" r:id="rId20"/>
    <p:sldId id="313" r:id="rId21"/>
    <p:sldId id="326" r:id="rId22"/>
    <p:sldId id="325" r:id="rId23"/>
    <p:sldId id="314" r:id="rId24"/>
    <p:sldId id="315" r:id="rId25"/>
    <p:sldId id="316" r:id="rId26"/>
    <p:sldId id="322" r:id="rId27"/>
    <p:sldId id="323" r:id="rId28"/>
    <p:sldId id="317" r:id="rId29"/>
    <p:sldId id="318" r:id="rId30"/>
    <p:sldId id="319" r:id="rId31"/>
    <p:sldId id="324" r:id="rId32"/>
    <p:sldId id="320" r:id="rId33"/>
    <p:sldId id="293" r:id="rId34"/>
    <p:sldId id="331" r:id="rId35"/>
    <p:sldId id="294" r:id="rId36"/>
    <p:sldId id="305" r:id="rId37"/>
    <p:sldId id="295" r:id="rId38"/>
    <p:sldId id="306" r:id="rId39"/>
    <p:sldId id="307" r:id="rId40"/>
    <p:sldId id="296" r:id="rId41"/>
    <p:sldId id="328" r:id="rId42"/>
    <p:sldId id="308" r:id="rId43"/>
    <p:sldId id="32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son, Matthew E [AER E]" initials="NME[E" lastIdx="8" clrIdx="0">
    <p:extLst>
      <p:ext uri="{19B8F6BF-5375-455C-9EA6-DF929625EA0E}">
        <p15:presenceInfo xmlns:p15="http://schemas.microsoft.com/office/powerpoint/2012/main" userId="Nelson, Matthew E [AER E]" providerId="None"/>
      </p:ext>
    </p:extLst>
  </p:cmAuthor>
  <p:cmAuthor id="2" name="Tyler Mains" initials="TM"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67" d="100"/>
          <a:sy n="67" d="100"/>
        </p:scale>
        <p:origin x="1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4T10:11:05.867" idx="1">
    <p:pos x="10" y="10"/>
    <p:text>Update this agenda as needed.  However, you must have at least the items listed here.</p:text>
    <p:extLst>
      <p:ext uri="{C676402C-5697-4E1C-873F-D02D1690AC5C}">
        <p15:threadingInfo xmlns:p15="http://schemas.microsoft.com/office/powerpoint/2012/main" timeZoneBias="3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9-03-05T18:55:13.615" idx="6">
    <p:pos x="10" y="10"/>
    <p:text>Tyler Mains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14T10:17:16.180" idx="2">
    <p:pos x="10" y="10"/>
    <p:text>I suggest you list out the advisors, project lead and stakeholders in this format, however you can change this if you wish.</p:text>
    <p:extLst>
      <p:ext uri="{C676402C-5697-4E1C-873F-D02D1690AC5C}">
        <p15:threadingInfo xmlns:p15="http://schemas.microsoft.com/office/powerpoint/2012/main" timeZoneBias="360"/>
      </p:ext>
    </p:extLst>
  </p:cm>
  <p:cm authorId="1" dt="2019-02-14T10:18:16.335" idx="3">
    <p:pos x="7288" y="470"/>
    <p:text>Stakeholders is any person/organization that has a vested interest in your project.  Competition teams should list the organizers of the competition and any financial supporters.  Service proejcts should list any collaborators working with them.  Research proejcts should list the faculty working with them, and industrial projects should list their industrial contact.  Some of those people may be duplicated, which is fine, list them twice.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14T10:23:59.704" idx="4">
    <p:pos x="10" y="10"/>
    <p:text>Use SmartArt to generate your org chart.</p:text>
    <p:extLst>
      <p:ext uri="{C676402C-5697-4E1C-873F-D02D1690AC5C}">
        <p15:threadingInfo xmlns:p15="http://schemas.microsoft.com/office/powerpoint/2012/main" timeZoneBias="360"/>
      </p:ext>
    </p:extLst>
  </p:cm>
  <p:cm authorId="1" dt="2019-02-14T10:39:43.023" idx="7">
    <p:pos x="106" y="106"/>
    <p:text>It is this point in the presentation that all team leaders will introduce themselves.  Project Leads and Team Leads will lead all discussions.  Other members must be present and should be prepared to answer questions if either asked directly or if they have the answer to something.</p:text>
    <p:extLst>
      <p:ext uri="{C676402C-5697-4E1C-873F-D02D1690AC5C}">
        <p15:threadingInfo xmlns:p15="http://schemas.microsoft.com/office/powerpoint/2012/main" timeZoneBias="360"/>
      </p:ext>
    </p:extLst>
  </p:cm>
  <p:cm authorId="1" dt="2019-02-14T10:41:46.339" idx="8">
    <p:pos x="202" y="202"/>
    <p:text>As you introduce each team lead, also give a brief introduction on what that team is working on.  In other words you will want to say what the team does.</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2-14T10:38:23.284" idx="5">
    <p:pos x="10" y="10"/>
    <p:text>How you want to communicate this is up to you, but you must have a clearly identified Project Objective, Semester Goals, and Semester Deliverables.  You can spread this over multiple slides if needed, but you should not spend more than 2-3 minutes discussing this.  Keep it high level.</p:text>
    <p:extLst>
      <p:ext uri="{C676402C-5697-4E1C-873F-D02D1690AC5C}">
        <p15:threadingInfo xmlns:p15="http://schemas.microsoft.com/office/powerpoint/2012/main" timeZoneBias="360"/>
      </p:ext>
    </p:extLst>
  </p:cm>
  <p:cm authorId="1" dt="2019-02-14T10:39:26.142" idx="6">
    <p:pos x="106" y="106"/>
    <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3-05T18:51:48.831" idx="1">
    <p:pos x="10" y="10"/>
    <p:text>Matt Kreul
</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3-05T18:52:34.099" idx="2">
    <p:pos x="10" y="10"/>
    <p:text>Alexander Kogut
</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03-05T18:53:22.365" idx="3">
    <p:pos x="10" y="10"/>
    <p:text>Joeseph Weikert
</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9-03-05T18:53:55.115" idx="4">
    <p:pos x="10" y="10"/>
    <p:text>Garrett McCrea
</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9-03-05T18:54:48.100" idx="5">
    <p:pos x="10" y="10"/>
    <p:text>Garrett Maakestad
</p:text>
    <p:extLst>
      <p:ext uri="{C676402C-5697-4E1C-873F-D02D1690AC5C}">
        <p15:threadingInfo xmlns:p15="http://schemas.microsoft.com/office/powerpoint/2012/main" timeZoneBias="480"/>
      </p:ext>
    </p:extLst>
  </p:cm>
</p:cmLst>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Helios_in_flight.jpg" TargetMode="External"/><Relationship Id="rId1" Type="http://schemas.openxmlformats.org/officeDocument/2006/relationships/image" Target="../media/image4.jpeg"/><Relationship Id="rId6" Type="http://schemas.openxmlformats.org/officeDocument/2006/relationships/hyperlink" Target="https://en.wikipedia.org/wiki/Gossamer_Penguin" TargetMode="External"/><Relationship Id="rId5" Type="http://schemas.openxmlformats.org/officeDocument/2006/relationships/image" Target="../media/image6.jpeg"/><Relationship Id="rId4" Type="http://schemas.openxmlformats.org/officeDocument/2006/relationships/hyperlink" Target="http://commons.wikimedia.org/wiki/file:how_solar_power_works.png"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flickr.com/photos/65924740@N00/4602051184/" TargetMode="External"/><Relationship Id="rId1" Type="http://schemas.openxmlformats.org/officeDocument/2006/relationships/image" Target="../media/image8.jpg"/><Relationship Id="rId6" Type="http://schemas.openxmlformats.org/officeDocument/2006/relationships/hyperlink" Target="http://flickr.com/photos/leejordan/249110899" TargetMode="External"/><Relationship Id="rId5" Type="http://schemas.openxmlformats.org/officeDocument/2006/relationships/image" Target="../media/image10.jpg"/><Relationship Id="rId4" Type="http://schemas.openxmlformats.org/officeDocument/2006/relationships/hyperlink" Target="http://www.photos-public-domain.com/2012/02/03/textured-light-yellow-plastic-close-up/"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Helios_in_flight.jpg" TargetMode="External"/><Relationship Id="rId1" Type="http://schemas.openxmlformats.org/officeDocument/2006/relationships/image" Target="../media/image4.jpeg"/><Relationship Id="rId6" Type="http://schemas.openxmlformats.org/officeDocument/2006/relationships/hyperlink" Target="https://en.wikipedia.org/wiki/Gossamer_Penguin" TargetMode="External"/><Relationship Id="rId5" Type="http://schemas.openxmlformats.org/officeDocument/2006/relationships/image" Target="../media/image6.jpeg"/><Relationship Id="rId4" Type="http://schemas.openxmlformats.org/officeDocument/2006/relationships/hyperlink" Target="http://commons.wikimedia.org/wiki/file:how_solar_power_works.png"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flickr.com/photos/65924740@N00/4602051184/" TargetMode="External"/><Relationship Id="rId1" Type="http://schemas.openxmlformats.org/officeDocument/2006/relationships/image" Target="../media/image8.jpg"/><Relationship Id="rId6" Type="http://schemas.openxmlformats.org/officeDocument/2006/relationships/hyperlink" Target="http://flickr.com/photos/leejordan/249110899" TargetMode="External"/><Relationship Id="rId5" Type="http://schemas.openxmlformats.org/officeDocument/2006/relationships/image" Target="../media/image10.jpg"/><Relationship Id="rId4" Type="http://schemas.openxmlformats.org/officeDocument/2006/relationships/hyperlink" Target="http://www.photos-public-domain.com/2012/02/03/textured-light-yellow-plastic-close-up/"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4DDA5-2E8B-4DB2-8030-BD703D14600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504C795-F304-46B4-B109-E62950607A3E}">
      <dgm:prSet/>
      <dgm:spPr/>
      <dgm:t>
        <a:bodyPr/>
        <a:lstStyle/>
        <a:p>
          <a:r>
            <a:rPr lang="en-US" dirty="0"/>
            <a:t>Project Overview</a:t>
          </a:r>
        </a:p>
      </dgm:t>
    </dgm:pt>
    <dgm:pt modelId="{869B44F4-3B2B-4612-88C3-EF5C60C31177}" type="parTrans" cxnId="{5F583FAE-F099-4AA7-867B-8DE8666A733C}">
      <dgm:prSet/>
      <dgm:spPr/>
      <dgm:t>
        <a:bodyPr/>
        <a:lstStyle/>
        <a:p>
          <a:endParaRPr lang="en-US"/>
        </a:p>
      </dgm:t>
    </dgm:pt>
    <dgm:pt modelId="{74AB26E1-E6B2-459D-A0B6-2B31D4ACFB08}" type="sibTrans" cxnId="{5F583FAE-F099-4AA7-867B-8DE8666A733C}">
      <dgm:prSet/>
      <dgm:spPr/>
      <dgm:t>
        <a:bodyPr/>
        <a:lstStyle/>
        <a:p>
          <a:endParaRPr lang="en-US"/>
        </a:p>
      </dgm:t>
    </dgm:pt>
    <dgm:pt modelId="{9D0C5581-12AE-4667-A5D0-0A0BCE0F04A7}">
      <dgm:prSet/>
      <dgm:spPr/>
      <dgm:t>
        <a:bodyPr/>
        <a:lstStyle/>
        <a:p>
          <a:r>
            <a:rPr lang="en-US"/>
            <a:t>Design Review</a:t>
          </a:r>
        </a:p>
      </dgm:t>
    </dgm:pt>
    <dgm:pt modelId="{E1952C09-C97F-4ECD-ACAC-904A7AB188A2}" type="parTrans" cxnId="{F7E663F5-F356-4A73-8C6C-D50075123FCB}">
      <dgm:prSet/>
      <dgm:spPr/>
      <dgm:t>
        <a:bodyPr/>
        <a:lstStyle/>
        <a:p>
          <a:endParaRPr lang="en-US"/>
        </a:p>
      </dgm:t>
    </dgm:pt>
    <dgm:pt modelId="{DC4757C6-FE86-4AAC-B884-DCB97930167B}" type="sibTrans" cxnId="{F7E663F5-F356-4A73-8C6C-D50075123FCB}">
      <dgm:prSet/>
      <dgm:spPr/>
      <dgm:t>
        <a:bodyPr/>
        <a:lstStyle/>
        <a:p>
          <a:endParaRPr lang="en-US"/>
        </a:p>
      </dgm:t>
    </dgm:pt>
    <dgm:pt modelId="{0813D86E-28CD-4524-84B2-989F86C0CAC4}">
      <dgm:prSet/>
      <dgm:spPr/>
      <dgm:t>
        <a:bodyPr/>
        <a:lstStyle/>
        <a:p>
          <a:r>
            <a:rPr lang="en-US" dirty="0"/>
            <a:t>Design Constraints</a:t>
          </a:r>
        </a:p>
      </dgm:t>
    </dgm:pt>
    <dgm:pt modelId="{EB5295E2-C0D0-4EE9-950D-E18483DD7F3F}" type="parTrans" cxnId="{AB038ED4-4DA3-470F-BBC8-ED686A8FE412}">
      <dgm:prSet/>
      <dgm:spPr/>
      <dgm:t>
        <a:bodyPr/>
        <a:lstStyle/>
        <a:p>
          <a:endParaRPr lang="en-US"/>
        </a:p>
      </dgm:t>
    </dgm:pt>
    <dgm:pt modelId="{B7E23BAD-AB08-4E03-B4E2-A685A1907219}" type="sibTrans" cxnId="{AB038ED4-4DA3-470F-BBC8-ED686A8FE412}">
      <dgm:prSet/>
      <dgm:spPr/>
      <dgm:t>
        <a:bodyPr/>
        <a:lstStyle/>
        <a:p>
          <a:endParaRPr lang="en-US"/>
        </a:p>
      </dgm:t>
    </dgm:pt>
    <dgm:pt modelId="{4341F919-70C6-4F44-9249-4A4749541144}">
      <dgm:prSet/>
      <dgm:spPr/>
      <dgm:t>
        <a:bodyPr/>
        <a:lstStyle/>
        <a:p>
          <a:r>
            <a:rPr lang="en-US"/>
            <a:t>Current Design</a:t>
          </a:r>
        </a:p>
      </dgm:t>
    </dgm:pt>
    <dgm:pt modelId="{742C0536-D3DC-43AB-B344-05575C564E64}" type="parTrans" cxnId="{FBA35384-C2EB-4C47-A149-E86B8ADEDF2A}">
      <dgm:prSet/>
      <dgm:spPr/>
      <dgm:t>
        <a:bodyPr/>
        <a:lstStyle/>
        <a:p>
          <a:endParaRPr lang="en-US"/>
        </a:p>
      </dgm:t>
    </dgm:pt>
    <dgm:pt modelId="{2BA0E2A0-3C35-4F9B-ACA2-DDCB16F99AE9}" type="sibTrans" cxnId="{FBA35384-C2EB-4C47-A149-E86B8ADEDF2A}">
      <dgm:prSet/>
      <dgm:spPr/>
      <dgm:t>
        <a:bodyPr/>
        <a:lstStyle/>
        <a:p>
          <a:endParaRPr lang="en-US"/>
        </a:p>
      </dgm:t>
    </dgm:pt>
    <dgm:pt modelId="{D79DDC36-E49C-40ED-94D3-D7A0276A3549}">
      <dgm:prSet/>
      <dgm:spPr/>
      <dgm:t>
        <a:bodyPr/>
        <a:lstStyle/>
        <a:p>
          <a:r>
            <a:rPr lang="en-US"/>
            <a:t>Proposed Changes</a:t>
          </a:r>
        </a:p>
      </dgm:t>
    </dgm:pt>
    <dgm:pt modelId="{C4846AB3-F906-44C9-A239-5A3A36FCFD31}" type="parTrans" cxnId="{B8D4C783-E9F1-46B2-B7AA-62B6B12016FD}">
      <dgm:prSet/>
      <dgm:spPr/>
      <dgm:t>
        <a:bodyPr/>
        <a:lstStyle/>
        <a:p>
          <a:endParaRPr lang="en-US"/>
        </a:p>
      </dgm:t>
    </dgm:pt>
    <dgm:pt modelId="{28E9711C-79BF-4696-8EAF-4C8A1B467EB2}" type="sibTrans" cxnId="{B8D4C783-E9F1-46B2-B7AA-62B6B12016FD}">
      <dgm:prSet/>
      <dgm:spPr/>
      <dgm:t>
        <a:bodyPr/>
        <a:lstStyle/>
        <a:p>
          <a:endParaRPr lang="en-US"/>
        </a:p>
      </dgm:t>
    </dgm:pt>
    <dgm:pt modelId="{894B8BEE-76EE-4327-B011-86D1698F8CC4}">
      <dgm:prSet/>
      <dgm:spPr/>
      <dgm:t>
        <a:bodyPr/>
        <a:lstStyle/>
        <a:p>
          <a:r>
            <a:rPr lang="en-US"/>
            <a:t>Design Risks</a:t>
          </a:r>
        </a:p>
      </dgm:t>
    </dgm:pt>
    <dgm:pt modelId="{3E8347AB-D352-444A-903D-6D98C33E5948}" type="parTrans" cxnId="{4793A0BA-BABF-4D00-9277-CCEFF626A4F0}">
      <dgm:prSet/>
      <dgm:spPr/>
      <dgm:t>
        <a:bodyPr/>
        <a:lstStyle/>
        <a:p>
          <a:endParaRPr lang="en-US"/>
        </a:p>
      </dgm:t>
    </dgm:pt>
    <dgm:pt modelId="{86090981-04A9-480B-AE88-0F98E2E1F733}" type="sibTrans" cxnId="{4793A0BA-BABF-4D00-9277-CCEFF626A4F0}">
      <dgm:prSet/>
      <dgm:spPr/>
      <dgm:t>
        <a:bodyPr/>
        <a:lstStyle/>
        <a:p>
          <a:endParaRPr lang="en-US"/>
        </a:p>
      </dgm:t>
    </dgm:pt>
    <dgm:pt modelId="{6C7C0F36-AB0B-47E1-998B-D7FEA786868E}">
      <dgm:prSet/>
      <dgm:spPr/>
      <dgm:t>
        <a:bodyPr/>
        <a:lstStyle/>
        <a:p>
          <a:r>
            <a:rPr lang="en-US"/>
            <a:t>Budget Status</a:t>
          </a:r>
        </a:p>
      </dgm:t>
    </dgm:pt>
    <dgm:pt modelId="{A490B05F-AC50-415B-AA6D-B2704480F359}" type="parTrans" cxnId="{6EBDCD7C-EA9B-4DAD-B10E-D1F97D13FF61}">
      <dgm:prSet/>
      <dgm:spPr/>
      <dgm:t>
        <a:bodyPr/>
        <a:lstStyle/>
        <a:p>
          <a:endParaRPr lang="en-US"/>
        </a:p>
      </dgm:t>
    </dgm:pt>
    <dgm:pt modelId="{FDA10814-578F-4DD0-9EC2-F1732C392472}" type="sibTrans" cxnId="{6EBDCD7C-EA9B-4DAD-B10E-D1F97D13FF61}">
      <dgm:prSet/>
      <dgm:spPr/>
      <dgm:t>
        <a:bodyPr/>
        <a:lstStyle/>
        <a:p>
          <a:endParaRPr lang="en-US"/>
        </a:p>
      </dgm:t>
    </dgm:pt>
    <dgm:pt modelId="{13536C85-84A1-4CD0-8EDF-BB868E785C89}">
      <dgm:prSet/>
      <dgm:spPr/>
      <dgm:t>
        <a:bodyPr/>
        <a:lstStyle/>
        <a:p>
          <a:r>
            <a:rPr lang="en-US"/>
            <a:t>Conclusion</a:t>
          </a:r>
        </a:p>
      </dgm:t>
    </dgm:pt>
    <dgm:pt modelId="{8CC5FF43-C4F9-4B6D-A7B7-ED3E81470E5D}" type="parTrans" cxnId="{A5A46C20-8AA3-47B5-B31D-3402B81A9268}">
      <dgm:prSet/>
      <dgm:spPr/>
      <dgm:t>
        <a:bodyPr/>
        <a:lstStyle/>
        <a:p>
          <a:endParaRPr lang="en-US"/>
        </a:p>
      </dgm:t>
    </dgm:pt>
    <dgm:pt modelId="{94E6920F-5D4B-441E-A9C7-EBDFAF8E22F3}" type="sibTrans" cxnId="{A5A46C20-8AA3-47B5-B31D-3402B81A9268}">
      <dgm:prSet/>
      <dgm:spPr/>
      <dgm:t>
        <a:bodyPr/>
        <a:lstStyle/>
        <a:p>
          <a:endParaRPr lang="en-US"/>
        </a:p>
      </dgm:t>
    </dgm:pt>
    <dgm:pt modelId="{ABB752FD-E3A0-447F-AACB-6B842247AADC}">
      <dgm:prSet/>
      <dgm:spPr/>
      <dgm:t>
        <a:bodyPr/>
        <a:lstStyle/>
        <a:p>
          <a:r>
            <a:rPr lang="en-US" dirty="0"/>
            <a:t>Activity Report</a:t>
          </a:r>
        </a:p>
      </dgm:t>
    </dgm:pt>
    <dgm:pt modelId="{59B56A4F-1428-4DAB-A935-D14B400F72E8}" type="parTrans" cxnId="{66802B6E-BE67-492B-B336-8AF2443757D7}">
      <dgm:prSet/>
      <dgm:spPr/>
      <dgm:t>
        <a:bodyPr/>
        <a:lstStyle/>
        <a:p>
          <a:endParaRPr lang="en-US"/>
        </a:p>
      </dgm:t>
    </dgm:pt>
    <dgm:pt modelId="{FDCD8772-25F2-4681-868C-E47FC351E45E}" type="sibTrans" cxnId="{66802B6E-BE67-492B-B336-8AF2443757D7}">
      <dgm:prSet/>
      <dgm:spPr/>
      <dgm:t>
        <a:bodyPr/>
        <a:lstStyle/>
        <a:p>
          <a:endParaRPr lang="en-US"/>
        </a:p>
      </dgm:t>
    </dgm:pt>
    <dgm:pt modelId="{59285E77-9E29-4C1B-8950-ADF48FE170F1}">
      <dgm:prSet/>
      <dgm:spPr/>
      <dgm:t>
        <a:bodyPr/>
        <a:lstStyle/>
        <a:p>
          <a:r>
            <a:rPr lang="en-US" dirty="0"/>
            <a:t>Project Photo</a:t>
          </a:r>
        </a:p>
      </dgm:t>
    </dgm:pt>
    <dgm:pt modelId="{FD8B735F-119F-4F1E-8377-76129DC9DC52}" type="parTrans" cxnId="{B2F3E575-008C-4B55-8457-E32A9D690326}">
      <dgm:prSet/>
      <dgm:spPr/>
      <dgm:t>
        <a:bodyPr/>
        <a:lstStyle/>
        <a:p>
          <a:endParaRPr lang="en-US"/>
        </a:p>
      </dgm:t>
    </dgm:pt>
    <dgm:pt modelId="{C54B6DB5-15BF-419B-AABA-AA63B05A3696}" type="sibTrans" cxnId="{B2F3E575-008C-4B55-8457-E32A9D690326}">
      <dgm:prSet/>
      <dgm:spPr/>
      <dgm:t>
        <a:bodyPr/>
        <a:lstStyle/>
        <a:p>
          <a:endParaRPr lang="en-US"/>
        </a:p>
      </dgm:t>
    </dgm:pt>
    <dgm:pt modelId="{950F5630-A06C-4B41-B7F0-E8C520D758BD}">
      <dgm:prSet/>
      <dgm:spPr/>
      <dgm:t>
        <a:bodyPr/>
        <a:lstStyle/>
        <a:p>
          <a:r>
            <a:rPr lang="en-US" dirty="0"/>
            <a:t>Advisers and Stakeholders</a:t>
          </a:r>
        </a:p>
      </dgm:t>
    </dgm:pt>
    <dgm:pt modelId="{949D623F-6AF3-41DE-8433-45F64025866D}" type="parTrans" cxnId="{20D5FD30-A1B9-45F4-AE80-A440944431C7}">
      <dgm:prSet/>
      <dgm:spPr/>
      <dgm:t>
        <a:bodyPr/>
        <a:lstStyle/>
        <a:p>
          <a:endParaRPr lang="en-US"/>
        </a:p>
      </dgm:t>
    </dgm:pt>
    <dgm:pt modelId="{F66F05C8-8373-4231-8919-3917E75A7EE1}" type="sibTrans" cxnId="{20D5FD30-A1B9-45F4-AE80-A440944431C7}">
      <dgm:prSet/>
      <dgm:spPr/>
      <dgm:t>
        <a:bodyPr/>
        <a:lstStyle/>
        <a:p>
          <a:endParaRPr lang="en-US"/>
        </a:p>
      </dgm:t>
    </dgm:pt>
    <dgm:pt modelId="{AD8576B4-F3E7-4735-8B86-86D467E35A08}">
      <dgm:prSet/>
      <dgm:spPr/>
      <dgm:t>
        <a:bodyPr/>
        <a:lstStyle/>
        <a:p>
          <a:r>
            <a:rPr lang="en-US" dirty="0"/>
            <a:t>Organization Chart</a:t>
          </a:r>
        </a:p>
      </dgm:t>
    </dgm:pt>
    <dgm:pt modelId="{9FDCF681-1B60-4323-B09A-A847B6A794DA}" type="parTrans" cxnId="{49D54B54-6FA7-416B-88CB-C2DFEA5EAEF4}">
      <dgm:prSet/>
      <dgm:spPr/>
      <dgm:t>
        <a:bodyPr/>
        <a:lstStyle/>
        <a:p>
          <a:endParaRPr lang="en-US"/>
        </a:p>
      </dgm:t>
    </dgm:pt>
    <dgm:pt modelId="{F02F18EF-77D1-4A63-8ED1-4055EE63A842}" type="sibTrans" cxnId="{49D54B54-6FA7-416B-88CB-C2DFEA5EAEF4}">
      <dgm:prSet/>
      <dgm:spPr/>
      <dgm:t>
        <a:bodyPr/>
        <a:lstStyle/>
        <a:p>
          <a:endParaRPr lang="en-US"/>
        </a:p>
      </dgm:t>
    </dgm:pt>
    <dgm:pt modelId="{7D6E1D26-0F73-45CD-B4E8-189FFA07CEDF}">
      <dgm:prSet/>
      <dgm:spPr/>
      <dgm:t>
        <a:bodyPr/>
        <a:lstStyle/>
        <a:p>
          <a:r>
            <a:rPr lang="en-US" dirty="0"/>
            <a:t>Project Plan</a:t>
          </a:r>
        </a:p>
      </dgm:t>
    </dgm:pt>
    <dgm:pt modelId="{C8E4195B-27C5-499B-A51F-12C1889BA38F}" type="parTrans" cxnId="{4F926A07-03D5-470C-9DE3-C643B22341AD}">
      <dgm:prSet/>
      <dgm:spPr/>
      <dgm:t>
        <a:bodyPr/>
        <a:lstStyle/>
        <a:p>
          <a:endParaRPr lang="en-US"/>
        </a:p>
      </dgm:t>
    </dgm:pt>
    <dgm:pt modelId="{5BBB73F7-FA9B-4978-9487-0794C4907749}" type="sibTrans" cxnId="{4F926A07-03D5-470C-9DE3-C643B22341AD}">
      <dgm:prSet/>
      <dgm:spPr/>
      <dgm:t>
        <a:bodyPr/>
        <a:lstStyle/>
        <a:p>
          <a:endParaRPr lang="en-US"/>
        </a:p>
      </dgm:t>
    </dgm:pt>
    <dgm:pt modelId="{559E11EB-1983-4878-A753-B9EAD50861BD}">
      <dgm:prSet/>
      <dgm:spPr/>
      <dgm:t>
        <a:bodyPr/>
        <a:lstStyle/>
        <a:p>
          <a:r>
            <a:rPr lang="en-US" dirty="0"/>
            <a:t>Milestones</a:t>
          </a:r>
        </a:p>
      </dgm:t>
    </dgm:pt>
    <dgm:pt modelId="{87091ACD-026C-4FD8-99C6-98A8ACD929DE}" type="parTrans" cxnId="{74F158E4-3C8F-49BA-9267-EC850DBB0A9B}">
      <dgm:prSet/>
      <dgm:spPr/>
      <dgm:t>
        <a:bodyPr/>
        <a:lstStyle/>
        <a:p>
          <a:endParaRPr lang="en-US"/>
        </a:p>
      </dgm:t>
    </dgm:pt>
    <dgm:pt modelId="{94D0C0E5-53EC-4A3C-A41A-FB25673DEA5A}" type="sibTrans" cxnId="{74F158E4-3C8F-49BA-9267-EC850DBB0A9B}">
      <dgm:prSet/>
      <dgm:spPr/>
      <dgm:t>
        <a:bodyPr/>
        <a:lstStyle/>
        <a:p>
          <a:endParaRPr lang="en-US"/>
        </a:p>
      </dgm:t>
    </dgm:pt>
    <dgm:pt modelId="{63AFA994-AE43-438D-894C-90823D7561ED}">
      <dgm:prSet/>
      <dgm:spPr/>
      <dgm:t>
        <a:bodyPr/>
        <a:lstStyle/>
        <a:p>
          <a:r>
            <a:rPr lang="en-US" dirty="0"/>
            <a:t>Task Breakdown</a:t>
          </a:r>
        </a:p>
      </dgm:t>
    </dgm:pt>
    <dgm:pt modelId="{C49BCAB8-F8FE-4405-A878-D977DD4899FF}" type="parTrans" cxnId="{706B697A-31A2-4DC7-9036-DCB5A01FD31F}">
      <dgm:prSet/>
      <dgm:spPr/>
      <dgm:t>
        <a:bodyPr/>
        <a:lstStyle/>
        <a:p>
          <a:endParaRPr lang="en-US"/>
        </a:p>
      </dgm:t>
    </dgm:pt>
    <dgm:pt modelId="{F10A8E44-E4ED-47E8-930A-3E0ED10E184D}" type="sibTrans" cxnId="{706B697A-31A2-4DC7-9036-DCB5A01FD31F}">
      <dgm:prSet/>
      <dgm:spPr/>
      <dgm:t>
        <a:bodyPr/>
        <a:lstStyle/>
        <a:p>
          <a:endParaRPr lang="en-US"/>
        </a:p>
      </dgm:t>
    </dgm:pt>
    <dgm:pt modelId="{5BC0281B-CEA7-4B7F-B249-9B3F40F2A862}">
      <dgm:prSet/>
      <dgm:spPr/>
      <dgm:t>
        <a:bodyPr/>
        <a:lstStyle/>
        <a:p>
          <a:r>
            <a:rPr lang="en-US" dirty="0"/>
            <a:t>Project Health Report</a:t>
          </a:r>
        </a:p>
      </dgm:t>
    </dgm:pt>
    <dgm:pt modelId="{CB6FD599-D6A3-41C8-8B4A-7D2E92413FB4}" type="parTrans" cxnId="{FFD1CD97-CDFF-4BF2-86CD-6E146487B284}">
      <dgm:prSet/>
      <dgm:spPr/>
      <dgm:t>
        <a:bodyPr/>
        <a:lstStyle/>
        <a:p>
          <a:endParaRPr lang="en-US"/>
        </a:p>
      </dgm:t>
    </dgm:pt>
    <dgm:pt modelId="{F2909DB5-A2E2-4C42-88CD-1430888A49AA}" type="sibTrans" cxnId="{FFD1CD97-CDFF-4BF2-86CD-6E146487B284}">
      <dgm:prSet/>
      <dgm:spPr/>
      <dgm:t>
        <a:bodyPr/>
        <a:lstStyle/>
        <a:p>
          <a:endParaRPr lang="en-US"/>
        </a:p>
      </dgm:t>
    </dgm:pt>
    <dgm:pt modelId="{2944E115-6F90-4447-99CE-A85B5D037E10}">
      <dgm:prSet/>
      <dgm:spPr/>
      <dgm:t>
        <a:bodyPr/>
        <a:lstStyle/>
        <a:p>
          <a:r>
            <a:rPr lang="en-US" dirty="0"/>
            <a:t>Design Re-cap</a:t>
          </a:r>
        </a:p>
      </dgm:t>
    </dgm:pt>
    <dgm:pt modelId="{25F3FDEB-5219-4C95-A356-BBA721CC5245}" type="parTrans" cxnId="{B3B0ED94-765E-4091-BD8A-61BEF1004305}">
      <dgm:prSet/>
      <dgm:spPr/>
      <dgm:t>
        <a:bodyPr/>
        <a:lstStyle/>
        <a:p>
          <a:endParaRPr lang="en-US"/>
        </a:p>
      </dgm:t>
    </dgm:pt>
    <dgm:pt modelId="{7C158BE8-5B70-4B09-92F9-BEF087844F6C}" type="sibTrans" cxnId="{B3B0ED94-765E-4091-BD8A-61BEF1004305}">
      <dgm:prSet/>
      <dgm:spPr/>
      <dgm:t>
        <a:bodyPr/>
        <a:lstStyle/>
        <a:p>
          <a:endParaRPr lang="en-US"/>
        </a:p>
      </dgm:t>
    </dgm:pt>
    <dgm:pt modelId="{8BA3DFAB-E36D-4EC8-8A11-9587FDA78C4A}">
      <dgm:prSet/>
      <dgm:spPr/>
      <dgm:t>
        <a:bodyPr/>
        <a:lstStyle/>
        <a:p>
          <a:r>
            <a:rPr lang="en-US" dirty="0"/>
            <a:t>Status</a:t>
          </a:r>
        </a:p>
      </dgm:t>
    </dgm:pt>
    <dgm:pt modelId="{44D4330D-97CF-4AA3-979C-5D336A3CBE1F}" type="parTrans" cxnId="{36069256-4890-4F09-9E35-2D32BED503E8}">
      <dgm:prSet/>
      <dgm:spPr/>
      <dgm:t>
        <a:bodyPr/>
        <a:lstStyle/>
        <a:p>
          <a:endParaRPr lang="en-US"/>
        </a:p>
      </dgm:t>
    </dgm:pt>
    <dgm:pt modelId="{B40CE910-97E8-4A6B-9383-B972A18943B0}" type="sibTrans" cxnId="{36069256-4890-4F09-9E35-2D32BED503E8}">
      <dgm:prSet/>
      <dgm:spPr/>
      <dgm:t>
        <a:bodyPr/>
        <a:lstStyle/>
        <a:p>
          <a:endParaRPr lang="en-US"/>
        </a:p>
      </dgm:t>
    </dgm:pt>
    <dgm:pt modelId="{CA870DD1-00BC-492A-A934-530EC2BEDB5E}">
      <dgm:prSet/>
      <dgm:spPr/>
      <dgm:t>
        <a:bodyPr/>
        <a:lstStyle/>
        <a:p>
          <a:r>
            <a:rPr lang="en-US" dirty="0"/>
            <a:t>Requests</a:t>
          </a:r>
        </a:p>
      </dgm:t>
    </dgm:pt>
    <dgm:pt modelId="{98592799-E9FA-4EAB-821C-3D824CAC7BE4}" type="parTrans" cxnId="{D51F2D6E-E0DD-430B-AE4A-1DDCD66B939F}">
      <dgm:prSet/>
      <dgm:spPr/>
      <dgm:t>
        <a:bodyPr/>
        <a:lstStyle/>
        <a:p>
          <a:endParaRPr lang="en-US"/>
        </a:p>
      </dgm:t>
    </dgm:pt>
    <dgm:pt modelId="{C6DB83F8-F41F-4D8F-B319-5DD1B6712721}" type="sibTrans" cxnId="{D51F2D6E-E0DD-430B-AE4A-1DDCD66B939F}">
      <dgm:prSet/>
      <dgm:spPr/>
      <dgm:t>
        <a:bodyPr/>
        <a:lstStyle/>
        <a:p>
          <a:endParaRPr lang="en-US"/>
        </a:p>
      </dgm:t>
    </dgm:pt>
    <dgm:pt modelId="{00DB8A4B-C4EF-4DB5-B5B1-9742236204A0}" type="pres">
      <dgm:prSet presAssocID="{5994DDA5-2E8B-4DB2-8030-BD703D146003}" presName="linear" presStyleCnt="0">
        <dgm:presLayoutVars>
          <dgm:dir/>
          <dgm:animLvl val="lvl"/>
          <dgm:resizeHandles val="exact"/>
        </dgm:presLayoutVars>
      </dgm:prSet>
      <dgm:spPr/>
    </dgm:pt>
    <dgm:pt modelId="{568F3669-9AD7-4694-8550-2BDC9B880440}" type="pres">
      <dgm:prSet presAssocID="{3504C795-F304-46B4-B109-E62950607A3E}" presName="parentLin" presStyleCnt="0"/>
      <dgm:spPr/>
    </dgm:pt>
    <dgm:pt modelId="{67811473-FD14-491A-BD9F-F72F5A078F3A}" type="pres">
      <dgm:prSet presAssocID="{3504C795-F304-46B4-B109-E62950607A3E}" presName="parentLeftMargin" presStyleLbl="node1" presStyleIdx="0" presStyleCnt="5"/>
      <dgm:spPr/>
    </dgm:pt>
    <dgm:pt modelId="{57BEDD3F-B989-46D5-B83F-825E77663952}" type="pres">
      <dgm:prSet presAssocID="{3504C795-F304-46B4-B109-E62950607A3E}" presName="parentText" presStyleLbl="node1" presStyleIdx="0" presStyleCnt="5">
        <dgm:presLayoutVars>
          <dgm:chMax val="0"/>
          <dgm:bulletEnabled val="1"/>
        </dgm:presLayoutVars>
      </dgm:prSet>
      <dgm:spPr/>
    </dgm:pt>
    <dgm:pt modelId="{84A34495-8237-47A7-ABC3-5C75BB33D2BD}" type="pres">
      <dgm:prSet presAssocID="{3504C795-F304-46B4-B109-E62950607A3E}" presName="negativeSpace" presStyleCnt="0"/>
      <dgm:spPr/>
    </dgm:pt>
    <dgm:pt modelId="{EF74B679-E785-48E8-AB6A-972F4FC4738E}" type="pres">
      <dgm:prSet presAssocID="{3504C795-F304-46B4-B109-E62950607A3E}" presName="childText" presStyleLbl="conFgAcc1" presStyleIdx="0" presStyleCnt="5">
        <dgm:presLayoutVars>
          <dgm:bulletEnabled val="1"/>
        </dgm:presLayoutVars>
      </dgm:prSet>
      <dgm:spPr/>
    </dgm:pt>
    <dgm:pt modelId="{8F131427-184D-4A89-9487-907F46111CFC}" type="pres">
      <dgm:prSet presAssocID="{74AB26E1-E6B2-459D-A0B6-2B31D4ACFB08}" presName="spaceBetweenRectangles" presStyleCnt="0"/>
      <dgm:spPr/>
    </dgm:pt>
    <dgm:pt modelId="{1617987A-220B-41E9-9027-A93A23B6821D}" type="pres">
      <dgm:prSet presAssocID="{ABB752FD-E3A0-447F-AACB-6B842247AADC}" presName="parentLin" presStyleCnt="0"/>
      <dgm:spPr/>
    </dgm:pt>
    <dgm:pt modelId="{4C6BAE2B-9659-4F7E-85A6-6D5671F3A0D2}" type="pres">
      <dgm:prSet presAssocID="{ABB752FD-E3A0-447F-AACB-6B842247AADC}" presName="parentLeftMargin" presStyleLbl="node1" presStyleIdx="0" presStyleCnt="5"/>
      <dgm:spPr/>
    </dgm:pt>
    <dgm:pt modelId="{14A56BB0-7397-4EB2-AB39-685E60093ABF}" type="pres">
      <dgm:prSet presAssocID="{ABB752FD-E3A0-447F-AACB-6B842247AADC}" presName="parentText" presStyleLbl="node1" presStyleIdx="1" presStyleCnt="5">
        <dgm:presLayoutVars>
          <dgm:chMax val="0"/>
          <dgm:bulletEnabled val="1"/>
        </dgm:presLayoutVars>
      </dgm:prSet>
      <dgm:spPr/>
    </dgm:pt>
    <dgm:pt modelId="{6F05579D-D388-4699-AFC2-1521BDFB494F}" type="pres">
      <dgm:prSet presAssocID="{ABB752FD-E3A0-447F-AACB-6B842247AADC}" presName="negativeSpace" presStyleCnt="0"/>
      <dgm:spPr/>
    </dgm:pt>
    <dgm:pt modelId="{7604A4E8-67DE-4B8D-BAB3-3CEFC046C859}" type="pres">
      <dgm:prSet presAssocID="{ABB752FD-E3A0-447F-AACB-6B842247AADC}" presName="childText" presStyleLbl="conFgAcc1" presStyleIdx="1" presStyleCnt="5">
        <dgm:presLayoutVars>
          <dgm:bulletEnabled val="1"/>
        </dgm:presLayoutVars>
      </dgm:prSet>
      <dgm:spPr/>
    </dgm:pt>
    <dgm:pt modelId="{E541F123-FA87-4A7A-BD89-0EB50A1BD1D4}" type="pres">
      <dgm:prSet presAssocID="{FDCD8772-25F2-4681-868C-E47FC351E45E}" presName="spaceBetweenRectangles" presStyleCnt="0"/>
      <dgm:spPr/>
    </dgm:pt>
    <dgm:pt modelId="{DE53FADF-AF01-4901-B3F4-1D5E67555461}" type="pres">
      <dgm:prSet presAssocID="{9D0C5581-12AE-4667-A5D0-0A0BCE0F04A7}" presName="parentLin" presStyleCnt="0"/>
      <dgm:spPr/>
    </dgm:pt>
    <dgm:pt modelId="{727392CB-B7BC-4978-9D8D-6C10A379586F}" type="pres">
      <dgm:prSet presAssocID="{9D0C5581-12AE-4667-A5D0-0A0BCE0F04A7}" presName="parentLeftMargin" presStyleLbl="node1" presStyleIdx="1" presStyleCnt="5"/>
      <dgm:spPr/>
    </dgm:pt>
    <dgm:pt modelId="{D0B10433-161E-41C6-A93D-11528E925D92}" type="pres">
      <dgm:prSet presAssocID="{9D0C5581-12AE-4667-A5D0-0A0BCE0F04A7}" presName="parentText" presStyleLbl="node1" presStyleIdx="2" presStyleCnt="5">
        <dgm:presLayoutVars>
          <dgm:chMax val="0"/>
          <dgm:bulletEnabled val="1"/>
        </dgm:presLayoutVars>
      </dgm:prSet>
      <dgm:spPr/>
    </dgm:pt>
    <dgm:pt modelId="{47961939-DA76-43A5-9167-1742D28CB651}" type="pres">
      <dgm:prSet presAssocID="{9D0C5581-12AE-4667-A5D0-0A0BCE0F04A7}" presName="negativeSpace" presStyleCnt="0"/>
      <dgm:spPr/>
    </dgm:pt>
    <dgm:pt modelId="{1CDF2283-79BD-4CDE-9260-C6734F38D83F}" type="pres">
      <dgm:prSet presAssocID="{9D0C5581-12AE-4667-A5D0-0A0BCE0F04A7}" presName="childText" presStyleLbl="conFgAcc1" presStyleIdx="2" presStyleCnt="5">
        <dgm:presLayoutVars>
          <dgm:bulletEnabled val="1"/>
        </dgm:presLayoutVars>
      </dgm:prSet>
      <dgm:spPr/>
    </dgm:pt>
    <dgm:pt modelId="{153B2C90-752C-4B7B-ADBF-B9AEE2154659}" type="pres">
      <dgm:prSet presAssocID="{DC4757C6-FE86-4AAC-B884-DCB97930167B}" presName="spaceBetweenRectangles" presStyleCnt="0"/>
      <dgm:spPr/>
    </dgm:pt>
    <dgm:pt modelId="{447D8CE4-9212-4E10-8D0E-3561AC5D9FFE}" type="pres">
      <dgm:prSet presAssocID="{6C7C0F36-AB0B-47E1-998B-D7FEA786868E}" presName="parentLin" presStyleCnt="0"/>
      <dgm:spPr/>
    </dgm:pt>
    <dgm:pt modelId="{8FF483CF-DEBD-47BB-8463-0D6E34BB5EB7}" type="pres">
      <dgm:prSet presAssocID="{6C7C0F36-AB0B-47E1-998B-D7FEA786868E}" presName="parentLeftMargin" presStyleLbl="node1" presStyleIdx="2" presStyleCnt="5"/>
      <dgm:spPr/>
    </dgm:pt>
    <dgm:pt modelId="{0A22BA4A-AD6E-43BB-8D76-ABA0DB330712}" type="pres">
      <dgm:prSet presAssocID="{6C7C0F36-AB0B-47E1-998B-D7FEA786868E}" presName="parentText" presStyleLbl="node1" presStyleIdx="3" presStyleCnt="5">
        <dgm:presLayoutVars>
          <dgm:chMax val="0"/>
          <dgm:bulletEnabled val="1"/>
        </dgm:presLayoutVars>
      </dgm:prSet>
      <dgm:spPr/>
    </dgm:pt>
    <dgm:pt modelId="{82DF782F-78D9-4D04-B19E-15C694972CB8}" type="pres">
      <dgm:prSet presAssocID="{6C7C0F36-AB0B-47E1-998B-D7FEA786868E}" presName="negativeSpace" presStyleCnt="0"/>
      <dgm:spPr/>
    </dgm:pt>
    <dgm:pt modelId="{CF5FA7DA-30C3-43F7-A12B-05516567EA46}" type="pres">
      <dgm:prSet presAssocID="{6C7C0F36-AB0B-47E1-998B-D7FEA786868E}" presName="childText" presStyleLbl="conFgAcc1" presStyleIdx="3" presStyleCnt="5">
        <dgm:presLayoutVars>
          <dgm:bulletEnabled val="1"/>
        </dgm:presLayoutVars>
      </dgm:prSet>
      <dgm:spPr/>
    </dgm:pt>
    <dgm:pt modelId="{F11E7D03-EEE1-41CF-BB0D-D69FF1051E69}" type="pres">
      <dgm:prSet presAssocID="{FDA10814-578F-4DD0-9EC2-F1732C392472}" presName="spaceBetweenRectangles" presStyleCnt="0"/>
      <dgm:spPr/>
    </dgm:pt>
    <dgm:pt modelId="{E0A0D708-9894-4A6F-8F91-E49608A351D3}" type="pres">
      <dgm:prSet presAssocID="{13536C85-84A1-4CD0-8EDF-BB868E785C89}" presName="parentLin" presStyleCnt="0"/>
      <dgm:spPr/>
    </dgm:pt>
    <dgm:pt modelId="{E0EB3201-A3F1-485D-8BAC-9C839DA244D0}" type="pres">
      <dgm:prSet presAssocID="{13536C85-84A1-4CD0-8EDF-BB868E785C89}" presName="parentLeftMargin" presStyleLbl="node1" presStyleIdx="3" presStyleCnt="5"/>
      <dgm:spPr/>
    </dgm:pt>
    <dgm:pt modelId="{92BE07D8-5203-46D4-A78D-A73012123F1D}" type="pres">
      <dgm:prSet presAssocID="{13536C85-84A1-4CD0-8EDF-BB868E785C89}" presName="parentText" presStyleLbl="node1" presStyleIdx="4" presStyleCnt="5">
        <dgm:presLayoutVars>
          <dgm:chMax val="0"/>
          <dgm:bulletEnabled val="1"/>
        </dgm:presLayoutVars>
      </dgm:prSet>
      <dgm:spPr/>
    </dgm:pt>
    <dgm:pt modelId="{26C4959A-2627-4833-814B-123BF72B1942}" type="pres">
      <dgm:prSet presAssocID="{13536C85-84A1-4CD0-8EDF-BB868E785C89}" presName="negativeSpace" presStyleCnt="0"/>
      <dgm:spPr/>
    </dgm:pt>
    <dgm:pt modelId="{4B8109E7-7B00-42BB-B1B0-643A2AD6129F}" type="pres">
      <dgm:prSet presAssocID="{13536C85-84A1-4CD0-8EDF-BB868E785C89}" presName="childText" presStyleLbl="conFgAcc1" presStyleIdx="4" presStyleCnt="5">
        <dgm:presLayoutVars>
          <dgm:bulletEnabled val="1"/>
        </dgm:presLayoutVars>
      </dgm:prSet>
      <dgm:spPr/>
    </dgm:pt>
  </dgm:ptLst>
  <dgm:cxnLst>
    <dgm:cxn modelId="{D6336803-8130-42A7-950C-7AA76A732522}" type="presOf" srcId="{59285E77-9E29-4C1B-8950-ADF48FE170F1}" destId="{EF74B679-E785-48E8-AB6A-972F4FC4738E}" srcOrd="0" destOrd="0" presId="urn:microsoft.com/office/officeart/2005/8/layout/list1"/>
    <dgm:cxn modelId="{4F926A07-03D5-470C-9DE3-C643B22341AD}" srcId="{3504C795-F304-46B4-B109-E62950607A3E}" destId="{7D6E1D26-0F73-45CD-B4E8-189FFA07CEDF}" srcOrd="3" destOrd="0" parTransId="{C8E4195B-27C5-499B-A51F-12C1889BA38F}" sibTransId="{5BBB73F7-FA9B-4978-9487-0794C4907749}"/>
    <dgm:cxn modelId="{DA5A320D-E6BA-49AA-9542-8758B2E77895}" type="presOf" srcId="{13536C85-84A1-4CD0-8EDF-BB868E785C89}" destId="{92BE07D8-5203-46D4-A78D-A73012123F1D}" srcOrd="1" destOrd="0" presId="urn:microsoft.com/office/officeart/2005/8/layout/list1"/>
    <dgm:cxn modelId="{A5A46C20-8AA3-47B5-B31D-3402B81A9268}" srcId="{5994DDA5-2E8B-4DB2-8030-BD703D146003}" destId="{13536C85-84A1-4CD0-8EDF-BB868E785C89}" srcOrd="4" destOrd="0" parTransId="{8CC5FF43-C4F9-4B6D-A7B7-ED3E81470E5D}" sibTransId="{94E6920F-5D4B-441E-A9C7-EBDFAF8E22F3}"/>
    <dgm:cxn modelId="{3C05982A-4B56-4A17-868A-CF766FD817A1}" type="presOf" srcId="{ABB752FD-E3A0-447F-AACB-6B842247AADC}" destId="{4C6BAE2B-9659-4F7E-85A6-6D5671F3A0D2}" srcOrd="0" destOrd="0" presId="urn:microsoft.com/office/officeart/2005/8/layout/list1"/>
    <dgm:cxn modelId="{A696912B-4775-4BF4-A92A-79831CDCB6C3}" type="presOf" srcId="{5994DDA5-2E8B-4DB2-8030-BD703D146003}" destId="{00DB8A4B-C4EF-4DB5-B5B1-9742236204A0}" srcOrd="0" destOrd="0" presId="urn:microsoft.com/office/officeart/2005/8/layout/list1"/>
    <dgm:cxn modelId="{20D5FD30-A1B9-45F4-AE80-A440944431C7}" srcId="{3504C795-F304-46B4-B109-E62950607A3E}" destId="{950F5630-A06C-4B41-B7F0-E8C520D758BD}" srcOrd="1" destOrd="0" parTransId="{949D623F-6AF3-41DE-8433-45F64025866D}" sibTransId="{F66F05C8-8373-4231-8919-3917E75A7EE1}"/>
    <dgm:cxn modelId="{E11D4033-BF81-41CA-90E6-D0365C776AC0}" type="presOf" srcId="{8BA3DFAB-E36D-4EC8-8A11-9587FDA78C4A}" destId="{CF5FA7DA-30C3-43F7-A12B-05516567EA46}" srcOrd="0" destOrd="0" presId="urn:microsoft.com/office/officeart/2005/8/layout/list1"/>
    <dgm:cxn modelId="{19EB7734-104B-46A9-B438-83D13ABAFEB6}" type="presOf" srcId="{4341F919-70C6-4F44-9249-4A4749541144}" destId="{1CDF2283-79BD-4CDE-9260-C6734F38D83F}" srcOrd="0" destOrd="2" presId="urn:microsoft.com/office/officeart/2005/8/layout/list1"/>
    <dgm:cxn modelId="{516FE537-C535-4104-A274-FD7FA98AE1AC}" type="presOf" srcId="{5BC0281B-CEA7-4B7F-B249-9B3F40F2A862}" destId="{7604A4E8-67DE-4B8D-BAB3-3CEFC046C859}" srcOrd="0" destOrd="2" presId="urn:microsoft.com/office/officeart/2005/8/layout/list1"/>
    <dgm:cxn modelId="{56E2C663-7B5D-4759-A762-C0D348F908DE}" type="presOf" srcId="{9D0C5581-12AE-4667-A5D0-0A0BCE0F04A7}" destId="{D0B10433-161E-41C6-A93D-11528E925D92}" srcOrd="1" destOrd="0" presId="urn:microsoft.com/office/officeart/2005/8/layout/list1"/>
    <dgm:cxn modelId="{61A2CE64-4E8C-47EE-9D0B-C18618683469}" type="presOf" srcId="{3504C795-F304-46B4-B109-E62950607A3E}" destId="{57BEDD3F-B989-46D5-B83F-825E77663952}" srcOrd="1" destOrd="0" presId="urn:microsoft.com/office/officeart/2005/8/layout/list1"/>
    <dgm:cxn modelId="{9EFE7145-CC39-4C67-89E9-D6FC06A47349}" type="presOf" srcId="{950F5630-A06C-4B41-B7F0-E8C520D758BD}" destId="{EF74B679-E785-48E8-AB6A-972F4FC4738E}" srcOrd="0" destOrd="1" presId="urn:microsoft.com/office/officeart/2005/8/layout/list1"/>
    <dgm:cxn modelId="{300A7B65-279C-4749-B9D0-A0EBD668EF09}" type="presOf" srcId="{3504C795-F304-46B4-B109-E62950607A3E}" destId="{67811473-FD14-491A-BD9F-F72F5A078F3A}" srcOrd="0" destOrd="0" presId="urn:microsoft.com/office/officeart/2005/8/layout/list1"/>
    <dgm:cxn modelId="{19B86248-61B6-4545-919D-907590251624}" type="presOf" srcId="{6C7C0F36-AB0B-47E1-998B-D7FEA786868E}" destId="{0A22BA4A-AD6E-43BB-8D76-ABA0DB330712}" srcOrd="1" destOrd="0" presId="urn:microsoft.com/office/officeart/2005/8/layout/list1"/>
    <dgm:cxn modelId="{9B0D056E-26E6-482A-996D-FFB9F1E9CDE1}" type="presOf" srcId="{894B8BEE-76EE-4327-B011-86D1698F8CC4}" destId="{1CDF2283-79BD-4CDE-9260-C6734F38D83F}" srcOrd="0" destOrd="4" presId="urn:microsoft.com/office/officeart/2005/8/layout/list1"/>
    <dgm:cxn modelId="{66802B6E-BE67-492B-B336-8AF2443757D7}" srcId="{5994DDA5-2E8B-4DB2-8030-BD703D146003}" destId="{ABB752FD-E3A0-447F-AACB-6B842247AADC}" srcOrd="1" destOrd="0" parTransId="{59B56A4F-1428-4DAB-A935-D14B400F72E8}" sibTransId="{FDCD8772-25F2-4681-868C-E47FC351E45E}"/>
    <dgm:cxn modelId="{D51F2D6E-E0DD-430B-AE4A-1DDCD66B939F}" srcId="{6C7C0F36-AB0B-47E1-998B-D7FEA786868E}" destId="{CA870DD1-00BC-492A-A934-530EC2BEDB5E}" srcOrd="1" destOrd="0" parTransId="{98592799-E9FA-4EAB-821C-3D824CAC7BE4}" sibTransId="{C6DB83F8-F41F-4D8F-B319-5DD1B6712721}"/>
    <dgm:cxn modelId="{9527EC6E-F12E-41FC-93C9-32D7D31F9EB6}" type="presOf" srcId="{D79DDC36-E49C-40ED-94D3-D7A0276A3549}" destId="{1CDF2283-79BD-4CDE-9260-C6734F38D83F}" srcOrd="0" destOrd="3" presId="urn:microsoft.com/office/officeart/2005/8/layout/list1"/>
    <dgm:cxn modelId="{CE670A73-100A-4FD2-AFB8-3D7553E4583E}" type="presOf" srcId="{2944E115-6F90-4447-99CE-A85B5D037E10}" destId="{1CDF2283-79BD-4CDE-9260-C6734F38D83F}" srcOrd="0" destOrd="0" presId="urn:microsoft.com/office/officeart/2005/8/layout/list1"/>
    <dgm:cxn modelId="{49D54B54-6FA7-416B-88CB-C2DFEA5EAEF4}" srcId="{3504C795-F304-46B4-B109-E62950607A3E}" destId="{AD8576B4-F3E7-4735-8B86-86D467E35A08}" srcOrd="2" destOrd="0" parTransId="{9FDCF681-1B60-4323-B09A-A847B6A794DA}" sibTransId="{F02F18EF-77D1-4A63-8ED1-4055EE63A842}"/>
    <dgm:cxn modelId="{B2F3E575-008C-4B55-8457-E32A9D690326}" srcId="{3504C795-F304-46B4-B109-E62950607A3E}" destId="{59285E77-9E29-4C1B-8950-ADF48FE170F1}" srcOrd="0" destOrd="0" parTransId="{FD8B735F-119F-4F1E-8377-76129DC9DC52}" sibTransId="{C54B6DB5-15BF-419B-AABA-AA63B05A3696}"/>
    <dgm:cxn modelId="{36069256-4890-4F09-9E35-2D32BED503E8}" srcId="{6C7C0F36-AB0B-47E1-998B-D7FEA786868E}" destId="{8BA3DFAB-E36D-4EC8-8A11-9587FDA78C4A}" srcOrd="0" destOrd="0" parTransId="{44D4330D-97CF-4AA3-979C-5D336A3CBE1F}" sibTransId="{B40CE910-97E8-4A6B-9383-B972A18943B0}"/>
    <dgm:cxn modelId="{388E2D78-F6CC-4B5B-8BFE-ECE60BB8DCF5}" type="presOf" srcId="{63AFA994-AE43-438D-894C-90823D7561ED}" destId="{7604A4E8-67DE-4B8D-BAB3-3CEFC046C859}" srcOrd="0" destOrd="1" presId="urn:microsoft.com/office/officeart/2005/8/layout/list1"/>
    <dgm:cxn modelId="{706B697A-31A2-4DC7-9036-DCB5A01FD31F}" srcId="{ABB752FD-E3A0-447F-AACB-6B842247AADC}" destId="{63AFA994-AE43-438D-894C-90823D7561ED}" srcOrd="1" destOrd="0" parTransId="{C49BCAB8-F8FE-4405-A878-D977DD4899FF}" sibTransId="{F10A8E44-E4ED-47E8-930A-3E0ED10E184D}"/>
    <dgm:cxn modelId="{6EBDCD7C-EA9B-4DAD-B10E-D1F97D13FF61}" srcId="{5994DDA5-2E8B-4DB2-8030-BD703D146003}" destId="{6C7C0F36-AB0B-47E1-998B-D7FEA786868E}" srcOrd="3" destOrd="0" parTransId="{A490B05F-AC50-415B-AA6D-B2704480F359}" sibTransId="{FDA10814-578F-4DD0-9EC2-F1732C392472}"/>
    <dgm:cxn modelId="{B8D4C783-E9F1-46B2-B7AA-62B6B12016FD}" srcId="{9D0C5581-12AE-4667-A5D0-0A0BCE0F04A7}" destId="{D79DDC36-E49C-40ED-94D3-D7A0276A3549}" srcOrd="3" destOrd="0" parTransId="{C4846AB3-F906-44C9-A239-5A3A36FCFD31}" sibTransId="{28E9711C-79BF-4696-8EAF-4C8A1B467EB2}"/>
    <dgm:cxn modelId="{FBA35384-C2EB-4C47-A149-E86B8ADEDF2A}" srcId="{9D0C5581-12AE-4667-A5D0-0A0BCE0F04A7}" destId="{4341F919-70C6-4F44-9249-4A4749541144}" srcOrd="2" destOrd="0" parTransId="{742C0536-D3DC-43AB-B344-05575C564E64}" sibTransId="{2BA0E2A0-3C35-4F9B-ACA2-DDCB16F99AE9}"/>
    <dgm:cxn modelId="{9CD68288-D867-49D8-AC04-9A53CE263B1F}" type="presOf" srcId="{7D6E1D26-0F73-45CD-B4E8-189FFA07CEDF}" destId="{EF74B679-E785-48E8-AB6A-972F4FC4738E}" srcOrd="0" destOrd="3" presId="urn:microsoft.com/office/officeart/2005/8/layout/list1"/>
    <dgm:cxn modelId="{EE49CE90-B86A-4B6E-80A0-34DABCCBD277}" type="presOf" srcId="{6C7C0F36-AB0B-47E1-998B-D7FEA786868E}" destId="{8FF483CF-DEBD-47BB-8463-0D6E34BB5EB7}" srcOrd="0" destOrd="0" presId="urn:microsoft.com/office/officeart/2005/8/layout/list1"/>
    <dgm:cxn modelId="{B3B0ED94-765E-4091-BD8A-61BEF1004305}" srcId="{9D0C5581-12AE-4667-A5D0-0A0BCE0F04A7}" destId="{2944E115-6F90-4447-99CE-A85B5D037E10}" srcOrd="0" destOrd="0" parTransId="{25F3FDEB-5219-4C95-A356-BBA721CC5245}" sibTransId="{7C158BE8-5B70-4B09-92F9-BEF087844F6C}"/>
    <dgm:cxn modelId="{FFD1CD97-CDFF-4BF2-86CD-6E146487B284}" srcId="{ABB752FD-E3A0-447F-AACB-6B842247AADC}" destId="{5BC0281B-CEA7-4B7F-B249-9B3F40F2A862}" srcOrd="2" destOrd="0" parTransId="{CB6FD599-D6A3-41C8-8B4A-7D2E92413FB4}" sibTransId="{F2909DB5-A2E2-4C42-88CD-1430888A49AA}"/>
    <dgm:cxn modelId="{73CD1898-9264-470B-9FDA-B9A0AEA8EFE3}" type="presOf" srcId="{9D0C5581-12AE-4667-A5D0-0A0BCE0F04A7}" destId="{727392CB-B7BC-4978-9D8D-6C10A379586F}" srcOrd="0" destOrd="0" presId="urn:microsoft.com/office/officeart/2005/8/layout/list1"/>
    <dgm:cxn modelId="{C3753DA1-D837-4FC8-A19A-9B82062918B0}" type="presOf" srcId="{0813D86E-28CD-4524-84B2-989F86C0CAC4}" destId="{1CDF2283-79BD-4CDE-9260-C6734F38D83F}" srcOrd="0" destOrd="1" presId="urn:microsoft.com/office/officeart/2005/8/layout/list1"/>
    <dgm:cxn modelId="{B8EF45A5-534D-43FA-8F5F-168B7F923D36}" type="presOf" srcId="{559E11EB-1983-4878-A753-B9EAD50861BD}" destId="{7604A4E8-67DE-4B8D-BAB3-3CEFC046C859}" srcOrd="0" destOrd="0" presId="urn:microsoft.com/office/officeart/2005/8/layout/list1"/>
    <dgm:cxn modelId="{5F583FAE-F099-4AA7-867B-8DE8666A733C}" srcId="{5994DDA5-2E8B-4DB2-8030-BD703D146003}" destId="{3504C795-F304-46B4-B109-E62950607A3E}" srcOrd="0" destOrd="0" parTransId="{869B44F4-3B2B-4612-88C3-EF5C60C31177}" sibTransId="{74AB26E1-E6B2-459D-A0B6-2B31D4ACFB08}"/>
    <dgm:cxn modelId="{5AF2AEB6-0206-4BE4-85E5-6E542E49001C}" type="presOf" srcId="{AD8576B4-F3E7-4735-8B86-86D467E35A08}" destId="{EF74B679-E785-48E8-AB6A-972F4FC4738E}" srcOrd="0" destOrd="2" presId="urn:microsoft.com/office/officeart/2005/8/layout/list1"/>
    <dgm:cxn modelId="{4793A0BA-BABF-4D00-9277-CCEFF626A4F0}" srcId="{9D0C5581-12AE-4667-A5D0-0A0BCE0F04A7}" destId="{894B8BEE-76EE-4327-B011-86D1698F8CC4}" srcOrd="4" destOrd="0" parTransId="{3E8347AB-D352-444A-903D-6D98C33E5948}" sibTransId="{86090981-04A9-480B-AE88-0F98E2E1F733}"/>
    <dgm:cxn modelId="{800AD9CF-5646-410A-A449-9E24368A0D47}" type="presOf" srcId="{CA870DD1-00BC-492A-A934-530EC2BEDB5E}" destId="{CF5FA7DA-30C3-43F7-A12B-05516567EA46}" srcOrd="0" destOrd="1" presId="urn:microsoft.com/office/officeart/2005/8/layout/list1"/>
    <dgm:cxn modelId="{AB038ED4-4DA3-470F-BBC8-ED686A8FE412}" srcId="{9D0C5581-12AE-4667-A5D0-0A0BCE0F04A7}" destId="{0813D86E-28CD-4524-84B2-989F86C0CAC4}" srcOrd="1" destOrd="0" parTransId="{EB5295E2-C0D0-4EE9-950D-E18483DD7F3F}" sibTransId="{B7E23BAD-AB08-4E03-B4E2-A685A1907219}"/>
    <dgm:cxn modelId="{30C0EAD7-48A6-41D7-A034-E215868B95BD}" type="presOf" srcId="{13536C85-84A1-4CD0-8EDF-BB868E785C89}" destId="{E0EB3201-A3F1-485D-8BAC-9C839DA244D0}" srcOrd="0" destOrd="0" presId="urn:microsoft.com/office/officeart/2005/8/layout/list1"/>
    <dgm:cxn modelId="{74F158E4-3C8F-49BA-9267-EC850DBB0A9B}" srcId="{ABB752FD-E3A0-447F-AACB-6B842247AADC}" destId="{559E11EB-1983-4878-A753-B9EAD50861BD}" srcOrd="0" destOrd="0" parTransId="{87091ACD-026C-4FD8-99C6-98A8ACD929DE}" sibTransId="{94D0C0E5-53EC-4A3C-A41A-FB25673DEA5A}"/>
    <dgm:cxn modelId="{1E9358EF-7407-4203-BD59-59655A34F202}" type="presOf" srcId="{ABB752FD-E3A0-447F-AACB-6B842247AADC}" destId="{14A56BB0-7397-4EB2-AB39-685E60093ABF}" srcOrd="1" destOrd="0" presId="urn:microsoft.com/office/officeart/2005/8/layout/list1"/>
    <dgm:cxn modelId="{F7E663F5-F356-4A73-8C6C-D50075123FCB}" srcId="{5994DDA5-2E8B-4DB2-8030-BD703D146003}" destId="{9D0C5581-12AE-4667-A5D0-0A0BCE0F04A7}" srcOrd="2" destOrd="0" parTransId="{E1952C09-C97F-4ECD-ACAC-904A7AB188A2}" sibTransId="{DC4757C6-FE86-4AAC-B884-DCB97930167B}"/>
    <dgm:cxn modelId="{8AD4A6B2-5B97-467E-851C-743554BA4938}" type="presParOf" srcId="{00DB8A4B-C4EF-4DB5-B5B1-9742236204A0}" destId="{568F3669-9AD7-4694-8550-2BDC9B880440}" srcOrd="0" destOrd="0" presId="urn:microsoft.com/office/officeart/2005/8/layout/list1"/>
    <dgm:cxn modelId="{92BC5FC6-7C95-43D4-9A00-70990465EB7A}" type="presParOf" srcId="{568F3669-9AD7-4694-8550-2BDC9B880440}" destId="{67811473-FD14-491A-BD9F-F72F5A078F3A}" srcOrd="0" destOrd="0" presId="urn:microsoft.com/office/officeart/2005/8/layout/list1"/>
    <dgm:cxn modelId="{22963D40-50B2-4A11-9D00-172415CFA5BD}" type="presParOf" srcId="{568F3669-9AD7-4694-8550-2BDC9B880440}" destId="{57BEDD3F-B989-46D5-B83F-825E77663952}" srcOrd="1" destOrd="0" presId="urn:microsoft.com/office/officeart/2005/8/layout/list1"/>
    <dgm:cxn modelId="{664E23CB-146B-40F4-A64A-CBBB59B11612}" type="presParOf" srcId="{00DB8A4B-C4EF-4DB5-B5B1-9742236204A0}" destId="{84A34495-8237-47A7-ABC3-5C75BB33D2BD}" srcOrd="1" destOrd="0" presId="urn:microsoft.com/office/officeart/2005/8/layout/list1"/>
    <dgm:cxn modelId="{2204E001-3201-4891-83CD-643AC842120E}" type="presParOf" srcId="{00DB8A4B-C4EF-4DB5-B5B1-9742236204A0}" destId="{EF74B679-E785-48E8-AB6A-972F4FC4738E}" srcOrd="2" destOrd="0" presId="urn:microsoft.com/office/officeart/2005/8/layout/list1"/>
    <dgm:cxn modelId="{DE0C3256-08D2-4AA4-BD98-C6D76659A954}" type="presParOf" srcId="{00DB8A4B-C4EF-4DB5-B5B1-9742236204A0}" destId="{8F131427-184D-4A89-9487-907F46111CFC}" srcOrd="3" destOrd="0" presId="urn:microsoft.com/office/officeart/2005/8/layout/list1"/>
    <dgm:cxn modelId="{DFE44740-5B14-4171-A58D-9807BEE420C1}" type="presParOf" srcId="{00DB8A4B-C4EF-4DB5-B5B1-9742236204A0}" destId="{1617987A-220B-41E9-9027-A93A23B6821D}" srcOrd="4" destOrd="0" presId="urn:microsoft.com/office/officeart/2005/8/layout/list1"/>
    <dgm:cxn modelId="{753C48D4-D1B9-4B15-9A98-109CFC889358}" type="presParOf" srcId="{1617987A-220B-41E9-9027-A93A23B6821D}" destId="{4C6BAE2B-9659-4F7E-85A6-6D5671F3A0D2}" srcOrd="0" destOrd="0" presId="urn:microsoft.com/office/officeart/2005/8/layout/list1"/>
    <dgm:cxn modelId="{30C2082C-E0A8-41BC-8519-DEE6EF3533D5}" type="presParOf" srcId="{1617987A-220B-41E9-9027-A93A23B6821D}" destId="{14A56BB0-7397-4EB2-AB39-685E60093ABF}" srcOrd="1" destOrd="0" presId="urn:microsoft.com/office/officeart/2005/8/layout/list1"/>
    <dgm:cxn modelId="{855D21C9-F5B8-4E24-8133-166960A7B2B4}" type="presParOf" srcId="{00DB8A4B-C4EF-4DB5-B5B1-9742236204A0}" destId="{6F05579D-D388-4699-AFC2-1521BDFB494F}" srcOrd="5" destOrd="0" presId="urn:microsoft.com/office/officeart/2005/8/layout/list1"/>
    <dgm:cxn modelId="{689B1401-0A3B-4AC0-9655-AC99F6C7D9BF}" type="presParOf" srcId="{00DB8A4B-C4EF-4DB5-B5B1-9742236204A0}" destId="{7604A4E8-67DE-4B8D-BAB3-3CEFC046C859}" srcOrd="6" destOrd="0" presId="urn:microsoft.com/office/officeart/2005/8/layout/list1"/>
    <dgm:cxn modelId="{9198809A-945F-4B12-B364-66AE27C05589}" type="presParOf" srcId="{00DB8A4B-C4EF-4DB5-B5B1-9742236204A0}" destId="{E541F123-FA87-4A7A-BD89-0EB50A1BD1D4}" srcOrd="7" destOrd="0" presId="urn:microsoft.com/office/officeart/2005/8/layout/list1"/>
    <dgm:cxn modelId="{D24B9EAB-62A3-4894-8591-72943F7F1A10}" type="presParOf" srcId="{00DB8A4B-C4EF-4DB5-B5B1-9742236204A0}" destId="{DE53FADF-AF01-4901-B3F4-1D5E67555461}" srcOrd="8" destOrd="0" presId="urn:microsoft.com/office/officeart/2005/8/layout/list1"/>
    <dgm:cxn modelId="{E5CB3569-3B7C-4B2E-BEC1-470BC8B33FA8}" type="presParOf" srcId="{DE53FADF-AF01-4901-B3F4-1D5E67555461}" destId="{727392CB-B7BC-4978-9D8D-6C10A379586F}" srcOrd="0" destOrd="0" presId="urn:microsoft.com/office/officeart/2005/8/layout/list1"/>
    <dgm:cxn modelId="{F3FA98E2-8D7F-41F5-8E7D-E019F92387F0}" type="presParOf" srcId="{DE53FADF-AF01-4901-B3F4-1D5E67555461}" destId="{D0B10433-161E-41C6-A93D-11528E925D92}" srcOrd="1" destOrd="0" presId="urn:microsoft.com/office/officeart/2005/8/layout/list1"/>
    <dgm:cxn modelId="{C8EB81B9-D3E9-4264-A395-DE06BEE9F999}" type="presParOf" srcId="{00DB8A4B-C4EF-4DB5-B5B1-9742236204A0}" destId="{47961939-DA76-43A5-9167-1742D28CB651}" srcOrd="9" destOrd="0" presId="urn:microsoft.com/office/officeart/2005/8/layout/list1"/>
    <dgm:cxn modelId="{E10A6C4E-BCA8-4743-AEA6-AA1B1A3ADFE9}" type="presParOf" srcId="{00DB8A4B-C4EF-4DB5-B5B1-9742236204A0}" destId="{1CDF2283-79BD-4CDE-9260-C6734F38D83F}" srcOrd="10" destOrd="0" presId="urn:microsoft.com/office/officeart/2005/8/layout/list1"/>
    <dgm:cxn modelId="{A9F026A4-C23F-4EA0-868B-5301931AEDBE}" type="presParOf" srcId="{00DB8A4B-C4EF-4DB5-B5B1-9742236204A0}" destId="{153B2C90-752C-4B7B-ADBF-B9AEE2154659}" srcOrd="11" destOrd="0" presId="urn:microsoft.com/office/officeart/2005/8/layout/list1"/>
    <dgm:cxn modelId="{FB19B335-AC90-4FB4-AA6D-5C11D33E5A35}" type="presParOf" srcId="{00DB8A4B-C4EF-4DB5-B5B1-9742236204A0}" destId="{447D8CE4-9212-4E10-8D0E-3561AC5D9FFE}" srcOrd="12" destOrd="0" presId="urn:microsoft.com/office/officeart/2005/8/layout/list1"/>
    <dgm:cxn modelId="{B41420A3-F0EB-45F7-A358-2096148FEBF2}" type="presParOf" srcId="{447D8CE4-9212-4E10-8D0E-3561AC5D9FFE}" destId="{8FF483CF-DEBD-47BB-8463-0D6E34BB5EB7}" srcOrd="0" destOrd="0" presId="urn:microsoft.com/office/officeart/2005/8/layout/list1"/>
    <dgm:cxn modelId="{CC69050A-AD20-4F29-8964-2861E9823D77}" type="presParOf" srcId="{447D8CE4-9212-4E10-8D0E-3561AC5D9FFE}" destId="{0A22BA4A-AD6E-43BB-8D76-ABA0DB330712}" srcOrd="1" destOrd="0" presId="urn:microsoft.com/office/officeart/2005/8/layout/list1"/>
    <dgm:cxn modelId="{B1FFE52F-1557-4CA8-BE60-938A93C544FF}" type="presParOf" srcId="{00DB8A4B-C4EF-4DB5-B5B1-9742236204A0}" destId="{82DF782F-78D9-4D04-B19E-15C694972CB8}" srcOrd="13" destOrd="0" presId="urn:microsoft.com/office/officeart/2005/8/layout/list1"/>
    <dgm:cxn modelId="{7800392D-A232-437F-B35B-2D34F71667DF}" type="presParOf" srcId="{00DB8A4B-C4EF-4DB5-B5B1-9742236204A0}" destId="{CF5FA7DA-30C3-43F7-A12B-05516567EA46}" srcOrd="14" destOrd="0" presId="urn:microsoft.com/office/officeart/2005/8/layout/list1"/>
    <dgm:cxn modelId="{0DD18DB4-060A-474E-8CBA-3AC854181BCA}" type="presParOf" srcId="{00DB8A4B-C4EF-4DB5-B5B1-9742236204A0}" destId="{F11E7D03-EEE1-41CF-BB0D-D69FF1051E69}" srcOrd="15" destOrd="0" presId="urn:microsoft.com/office/officeart/2005/8/layout/list1"/>
    <dgm:cxn modelId="{EE6A4190-9E67-4B96-A016-06CA9BB6E8E7}" type="presParOf" srcId="{00DB8A4B-C4EF-4DB5-B5B1-9742236204A0}" destId="{E0A0D708-9894-4A6F-8F91-E49608A351D3}" srcOrd="16" destOrd="0" presId="urn:microsoft.com/office/officeart/2005/8/layout/list1"/>
    <dgm:cxn modelId="{0F147DB2-2177-4DFE-8853-88004EE524E8}" type="presParOf" srcId="{E0A0D708-9894-4A6F-8F91-E49608A351D3}" destId="{E0EB3201-A3F1-485D-8BAC-9C839DA244D0}" srcOrd="0" destOrd="0" presId="urn:microsoft.com/office/officeart/2005/8/layout/list1"/>
    <dgm:cxn modelId="{963F036B-7711-48E4-AE5A-7D6BC9F194AA}" type="presParOf" srcId="{E0A0D708-9894-4A6F-8F91-E49608A351D3}" destId="{92BE07D8-5203-46D4-A78D-A73012123F1D}" srcOrd="1" destOrd="0" presId="urn:microsoft.com/office/officeart/2005/8/layout/list1"/>
    <dgm:cxn modelId="{7800E7D5-BA8A-4751-AF5F-45FBC7B3DD92}" type="presParOf" srcId="{00DB8A4B-C4EF-4DB5-B5B1-9742236204A0}" destId="{26C4959A-2627-4833-814B-123BF72B1942}" srcOrd="17" destOrd="0" presId="urn:microsoft.com/office/officeart/2005/8/layout/list1"/>
    <dgm:cxn modelId="{C7E6C297-E7AA-40E1-BE28-F09BDD3FBD0B}" type="presParOf" srcId="{00DB8A4B-C4EF-4DB5-B5B1-9742236204A0}" destId="{4B8109E7-7B00-42BB-B1B0-643A2AD6129F}"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1E87A-AA71-48A1-AAB1-D733CCC11243}" type="doc">
      <dgm:prSet loTypeId="urn:microsoft.com/office/officeart/2016/7/layout/VerticalDownArrowProcess" loCatId="process" qsTypeId="urn:microsoft.com/office/officeart/2005/8/quickstyle/simple2" qsCatId="simple" csTypeId="urn:microsoft.com/office/officeart/2005/8/colors/colorful1" csCatId="colorful" phldr="1"/>
      <dgm:spPr/>
      <dgm:t>
        <a:bodyPr/>
        <a:lstStyle/>
        <a:p>
          <a:endParaRPr lang="en-US"/>
        </a:p>
      </dgm:t>
    </dgm:pt>
    <dgm:pt modelId="{E6555314-0F99-47F5-948B-D8AF6BE6399A}">
      <dgm:prSet/>
      <dgm:spPr/>
      <dgm:t>
        <a:bodyPr/>
        <a:lstStyle/>
        <a:p>
          <a:r>
            <a:rPr lang="en-US" dirty="0"/>
            <a:t>Project Faculty Adviser</a:t>
          </a:r>
        </a:p>
      </dgm:t>
    </dgm:pt>
    <dgm:pt modelId="{957CA0FA-50C9-40A3-B23A-E624F7AF98F2}" type="parTrans" cxnId="{5C03B960-7E50-47F5-8110-0F7DA785750E}">
      <dgm:prSet/>
      <dgm:spPr/>
      <dgm:t>
        <a:bodyPr/>
        <a:lstStyle/>
        <a:p>
          <a:endParaRPr lang="en-US"/>
        </a:p>
      </dgm:t>
    </dgm:pt>
    <dgm:pt modelId="{F97D9246-6539-467E-8AD9-9D3F5BF7BE67}" type="sibTrans" cxnId="{5C03B960-7E50-47F5-8110-0F7DA785750E}">
      <dgm:prSet/>
      <dgm:spPr/>
      <dgm:t>
        <a:bodyPr/>
        <a:lstStyle/>
        <a:p>
          <a:endParaRPr lang="en-US"/>
        </a:p>
      </dgm:t>
    </dgm:pt>
    <dgm:pt modelId="{AACC2F51-1499-4872-9F03-DD43A18E6BE5}">
      <dgm:prSet/>
      <dgm:spPr/>
      <dgm:t>
        <a:bodyPr/>
        <a:lstStyle/>
        <a:p>
          <a:r>
            <a:rPr lang="en-US" dirty="0"/>
            <a:t>Dr. </a:t>
          </a:r>
          <a:r>
            <a:rPr lang="en-US" dirty="0" err="1"/>
            <a:t>Leifur</a:t>
          </a:r>
          <a:r>
            <a:rPr lang="en-US" dirty="0"/>
            <a:t> </a:t>
          </a:r>
          <a:r>
            <a:rPr lang="en-US" dirty="0" err="1"/>
            <a:t>Leifsson</a:t>
          </a:r>
          <a:endParaRPr lang="en-US" dirty="0"/>
        </a:p>
      </dgm:t>
    </dgm:pt>
    <dgm:pt modelId="{D35688AD-59ED-46DF-8EB7-F21475626685}" type="parTrans" cxnId="{F21CB8A6-6C36-4920-ABA0-A7410688B598}">
      <dgm:prSet/>
      <dgm:spPr/>
      <dgm:t>
        <a:bodyPr/>
        <a:lstStyle/>
        <a:p>
          <a:endParaRPr lang="en-US"/>
        </a:p>
      </dgm:t>
    </dgm:pt>
    <dgm:pt modelId="{3C920B8D-EEFC-43B8-8853-DDE42C0F1E04}" type="sibTrans" cxnId="{F21CB8A6-6C36-4920-ABA0-A7410688B598}">
      <dgm:prSet/>
      <dgm:spPr/>
      <dgm:t>
        <a:bodyPr/>
        <a:lstStyle/>
        <a:p>
          <a:endParaRPr lang="en-US"/>
        </a:p>
      </dgm:t>
    </dgm:pt>
    <dgm:pt modelId="{B10C3A61-1CE3-4C67-BAC8-17DADAB5ABC8}">
      <dgm:prSet/>
      <dgm:spPr/>
      <dgm:t>
        <a:bodyPr/>
        <a:lstStyle/>
        <a:p>
          <a:r>
            <a:rPr lang="en-US" dirty="0"/>
            <a:t>Project Technical Advisers</a:t>
          </a:r>
        </a:p>
      </dgm:t>
    </dgm:pt>
    <dgm:pt modelId="{9052EE1C-128F-404C-8B65-74055594673F}" type="parTrans" cxnId="{41098E11-2A19-4882-AEB2-99843BF23E10}">
      <dgm:prSet/>
      <dgm:spPr/>
      <dgm:t>
        <a:bodyPr/>
        <a:lstStyle/>
        <a:p>
          <a:endParaRPr lang="en-US"/>
        </a:p>
      </dgm:t>
    </dgm:pt>
    <dgm:pt modelId="{4E64FEE7-7CD9-4518-9C22-9FFE90CB3B0E}" type="sibTrans" cxnId="{41098E11-2A19-4882-AEB2-99843BF23E10}">
      <dgm:prSet/>
      <dgm:spPr/>
      <dgm:t>
        <a:bodyPr/>
        <a:lstStyle/>
        <a:p>
          <a:endParaRPr lang="en-US"/>
        </a:p>
      </dgm:t>
    </dgm:pt>
    <dgm:pt modelId="{6E1F72AD-A288-4F47-A3EB-64C0AF8ABF6D}">
      <dgm:prSet/>
      <dgm:spPr/>
      <dgm:t>
        <a:bodyPr/>
        <a:lstStyle/>
        <a:p>
          <a:r>
            <a:rPr lang="en-US" dirty="0"/>
            <a:t>Ryan Engel - Boeing</a:t>
          </a:r>
        </a:p>
      </dgm:t>
    </dgm:pt>
    <dgm:pt modelId="{F0E41B45-CA15-4182-AA3D-7F4704FA4CB4}" type="parTrans" cxnId="{B3F7F143-578B-44B0-BE50-6AF88C9A210B}">
      <dgm:prSet/>
      <dgm:spPr/>
      <dgm:t>
        <a:bodyPr/>
        <a:lstStyle/>
        <a:p>
          <a:endParaRPr lang="en-US"/>
        </a:p>
      </dgm:t>
    </dgm:pt>
    <dgm:pt modelId="{461EEAA3-57C1-42EA-BA12-62E5E80523C1}" type="sibTrans" cxnId="{B3F7F143-578B-44B0-BE50-6AF88C9A210B}">
      <dgm:prSet/>
      <dgm:spPr/>
      <dgm:t>
        <a:bodyPr/>
        <a:lstStyle/>
        <a:p>
          <a:endParaRPr lang="en-US"/>
        </a:p>
      </dgm:t>
    </dgm:pt>
    <dgm:pt modelId="{82641C4E-E8AA-4409-A1EE-83DDF0805E90}">
      <dgm:prSet/>
      <dgm:spPr/>
      <dgm:t>
        <a:bodyPr/>
        <a:lstStyle/>
        <a:p>
          <a:r>
            <a:rPr lang="en-US" dirty="0"/>
            <a:t>Project Team Lead</a:t>
          </a:r>
        </a:p>
      </dgm:t>
    </dgm:pt>
    <dgm:pt modelId="{0F4EB3D6-3C9E-4AB2-9021-5250146EFE6B}" type="parTrans" cxnId="{19FA2A04-2056-4055-A459-9544D93401D2}">
      <dgm:prSet/>
      <dgm:spPr/>
      <dgm:t>
        <a:bodyPr/>
        <a:lstStyle/>
        <a:p>
          <a:endParaRPr lang="en-US"/>
        </a:p>
      </dgm:t>
    </dgm:pt>
    <dgm:pt modelId="{6FC4DFC7-C972-4E38-9EF4-3803B6EB2457}" type="sibTrans" cxnId="{19FA2A04-2056-4055-A459-9544D93401D2}">
      <dgm:prSet/>
      <dgm:spPr/>
      <dgm:t>
        <a:bodyPr/>
        <a:lstStyle/>
        <a:p>
          <a:endParaRPr lang="en-US"/>
        </a:p>
      </dgm:t>
    </dgm:pt>
    <dgm:pt modelId="{63DB3283-034A-46ED-AF2B-F708CB82764F}">
      <dgm:prSet/>
      <dgm:spPr/>
      <dgm:t>
        <a:bodyPr/>
        <a:lstStyle/>
        <a:p>
          <a:r>
            <a:rPr lang="en-US" dirty="0"/>
            <a:t>Project Stake Holders</a:t>
          </a:r>
        </a:p>
      </dgm:t>
    </dgm:pt>
    <dgm:pt modelId="{E04904DD-DBCE-4C59-9697-1926BE4EF38A}" type="parTrans" cxnId="{9CBBB0B2-7518-410F-AFF7-29F6518B7023}">
      <dgm:prSet/>
      <dgm:spPr/>
      <dgm:t>
        <a:bodyPr/>
        <a:lstStyle/>
        <a:p>
          <a:endParaRPr lang="en-US"/>
        </a:p>
      </dgm:t>
    </dgm:pt>
    <dgm:pt modelId="{34B465AC-7224-4543-9ADA-A40FB6BC3925}" type="sibTrans" cxnId="{9CBBB0B2-7518-410F-AFF7-29F6518B7023}">
      <dgm:prSet/>
      <dgm:spPr/>
      <dgm:t>
        <a:bodyPr/>
        <a:lstStyle/>
        <a:p>
          <a:endParaRPr lang="en-US"/>
        </a:p>
      </dgm:t>
    </dgm:pt>
    <dgm:pt modelId="{961C2A83-1BEB-48E9-998F-07F05F0EE304}">
      <dgm:prSet/>
      <dgm:spPr/>
      <dgm:t>
        <a:bodyPr/>
        <a:lstStyle/>
        <a:p>
          <a:r>
            <a:rPr lang="en-US" dirty="0"/>
            <a:t>Alexander Britton – Chemical Engineering</a:t>
          </a:r>
        </a:p>
      </dgm:t>
    </dgm:pt>
    <dgm:pt modelId="{4FAC1D2C-0810-468C-A06A-02A249B9CF9F}" type="parTrans" cxnId="{FDBA003A-31CE-4678-9AFD-8298D4A1688B}">
      <dgm:prSet/>
      <dgm:spPr/>
      <dgm:t>
        <a:bodyPr/>
        <a:lstStyle/>
        <a:p>
          <a:endParaRPr lang="en-US"/>
        </a:p>
      </dgm:t>
    </dgm:pt>
    <dgm:pt modelId="{CA7886F6-B86E-4B46-90C3-2961A5C3A0BB}" type="sibTrans" cxnId="{FDBA003A-31CE-4678-9AFD-8298D4A1688B}">
      <dgm:prSet/>
      <dgm:spPr/>
      <dgm:t>
        <a:bodyPr/>
        <a:lstStyle/>
        <a:p>
          <a:endParaRPr lang="en-US"/>
        </a:p>
      </dgm:t>
    </dgm:pt>
    <dgm:pt modelId="{DED0B6E2-169C-4751-82C8-E467F0556D7F}">
      <dgm:prSet/>
      <dgm:spPr/>
      <dgm:t>
        <a:bodyPr/>
        <a:lstStyle/>
        <a:p>
          <a:pPr>
            <a:buFontTx/>
            <a:buNone/>
          </a:pPr>
          <a:r>
            <a:rPr lang="en-US" dirty="0"/>
            <a:t>M:2:I, Boeing</a:t>
          </a:r>
        </a:p>
      </dgm:t>
    </dgm:pt>
    <dgm:pt modelId="{239C5FF1-026D-492D-BB71-872AEEC850F9}" type="parTrans" cxnId="{78E869AD-06A7-4454-98C2-B81DCCCE89CD}">
      <dgm:prSet/>
      <dgm:spPr/>
      <dgm:t>
        <a:bodyPr/>
        <a:lstStyle/>
        <a:p>
          <a:endParaRPr lang="en-US"/>
        </a:p>
      </dgm:t>
    </dgm:pt>
    <dgm:pt modelId="{0E99B3B0-FAE1-4C30-9F5C-D0E7D73764FC}" type="sibTrans" cxnId="{78E869AD-06A7-4454-98C2-B81DCCCE89CD}">
      <dgm:prSet/>
      <dgm:spPr/>
      <dgm:t>
        <a:bodyPr/>
        <a:lstStyle/>
        <a:p>
          <a:endParaRPr lang="en-US"/>
        </a:p>
      </dgm:t>
    </dgm:pt>
    <dgm:pt modelId="{856923D4-9B4D-4925-B132-485DB189AC0D}" type="pres">
      <dgm:prSet presAssocID="{6691E87A-AA71-48A1-AAB1-D733CCC11243}" presName="Name0" presStyleCnt="0">
        <dgm:presLayoutVars>
          <dgm:dir/>
          <dgm:animLvl val="lvl"/>
          <dgm:resizeHandles val="exact"/>
        </dgm:presLayoutVars>
      </dgm:prSet>
      <dgm:spPr/>
    </dgm:pt>
    <dgm:pt modelId="{7DCACC08-0B81-42C9-AB5D-710AAEECEFCB}" type="pres">
      <dgm:prSet presAssocID="{63DB3283-034A-46ED-AF2B-F708CB82764F}" presName="boxAndChildren" presStyleCnt="0"/>
      <dgm:spPr/>
    </dgm:pt>
    <dgm:pt modelId="{8F31401A-7A74-4268-8221-7ED20633AB74}" type="pres">
      <dgm:prSet presAssocID="{63DB3283-034A-46ED-AF2B-F708CB82764F}" presName="parentTextBox" presStyleLbl="alignNode1" presStyleIdx="0" presStyleCnt="4"/>
      <dgm:spPr/>
    </dgm:pt>
    <dgm:pt modelId="{032F8B87-3FC3-486F-B355-9BC702DE8410}" type="pres">
      <dgm:prSet presAssocID="{63DB3283-034A-46ED-AF2B-F708CB82764F}" presName="descendantBox" presStyleLbl="bgAccFollowNode1" presStyleIdx="0" presStyleCnt="4"/>
      <dgm:spPr/>
    </dgm:pt>
    <dgm:pt modelId="{FA3B951A-E994-4646-B65A-BF20DCB4FDA9}" type="pres">
      <dgm:prSet presAssocID="{6FC4DFC7-C972-4E38-9EF4-3803B6EB2457}" presName="sp" presStyleCnt="0"/>
      <dgm:spPr/>
    </dgm:pt>
    <dgm:pt modelId="{5FEBEA80-572D-4CE6-A2B4-AACAF7D89EEC}" type="pres">
      <dgm:prSet presAssocID="{82641C4E-E8AA-4409-A1EE-83DDF0805E90}" presName="arrowAndChildren" presStyleCnt="0"/>
      <dgm:spPr/>
    </dgm:pt>
    <dgm:pt modelId="{7E940DEC-C13D-4F02-B608-4FD0288FBAE4}" type="pres">
      <dgm:prSet presAssocID="{82641C4E-E8AA-4409-A1EE-83DDF0805E90}" presName="parentTextArrow" presStyleLbl="node1" presStyleIdx="0" presStyleCnt="0"/>
      <dgm:spPr/>
    </dgm:pt>
    <dgm:pt modelId="{ED36B31E-A77F-4195-93ED-6C07EFE7B1D4}" type="pres">
      <dgm:prSet presAssocID="{82641C4E-E8AA-4409-A1EE-83DDF0805E90}" presName="arrow" presStyleLbl="alignNode1" presStyleIdx="1" presStyleCnt="4"/>
      <dgm:spPr/>
    </dgm:pt>
    <dgm:pt modelId="{7E71BEA1-9587-41D1-8B19-0B05C6104A0D}" type="pres">
      <dgm:prSet presAssocID="{82641C4E-E8AA-4409-A1EE-83DDF0805E90}" presName="descendantArrow" presStyleLbl="bgAccFollowNode1" presStyleIdx="1" presStyleCnt="4"/>
      <dgm:spPr/>
    </dgm:pt>
    <dgm:pt modelId="{407C1708-A23E-4044-BFD4-A7811D21F544}" type="pres">
      <dgm:prSet presAssocID="{4E64FEE7-7CD9-4518-9C22-9FFE90CB3B0E}" presName="sp" presStyleCnt="0"/>
      <dgm:spPr/>
    </dgm:pt>
    <dgm:pt modelId="{40ED9C2D-2CC6-47E8-AACE-2F2B0720B9D1}" type="pres">
      <dgm:prSet presAssocID="{B10C3A61-1CE3-4C67-BAC8-17DADAB5ABC8}" presName="arrowAndChildren" presStyleCnt="0"/>
      <dgm:spPr/>
    </dgm:pt>
    <dgm:pt modelId="{FC842076-5354-4E75-A2D9-3E9DCF953AB4}" type="pres">
      <dgm:prSet presAssocID="{B10C3A61-1CE3-4C67-BAC8-17DADAB5ABC8}" presName="parentTextArrow" presStyleLbl="node1" presStyleIdx="0" presStyleCnt="0"/>
      <dgm:spPr/>
    </dgm:pt>
    <dgm:pt modelId="{1BFD693B-238B-4583-A8BD-8667D30EBA85}" type="pres">
      <dgm:prSet presAssocID="{B10C3A61-1CE3-4C67-BAC8-17DADAB5ABC8}" presName="arrow" presStyleLbl="alignNode1" presStyleIdx="2" presStyleCnt="4"/>
      <dgm:spPr/>
    </dgm:pt>
    <dgm:pt modelId="{5C211BF7-EE3D-4039-A920-327E8A66A0E6}" type="pres">
      <dgm:prSet presAssocID="{B10C3A61-1CE3-4C67-BAC8-17DADAB5ABC8}" presName="descendantArrow" presStyleLbl="bgAccFollowNode1" presStyleIdx="2" presStyleCnt="4"/>
      <dgm:spPr/>
    </dgm:pt>
    <dgm:pt modelId="{7E4DFB18-7781-4A81-A8EC-968BABB36ADA}" type="pres">
      <dgm:prSet presAssocID="{F97D9246-6539-467E-8AD9-9D3F5BF7BE67}" presName="sp" presStyleCnt="0"/>
      <dgm:spPr/>
    </dgm:pt>
    <dgm:pt modelId="{26A9AFE7-938D-4FAA-BD67-7135570DCC95}" type="pres">
      <dgm:prSet presAssocID="{E6555314-0F99-47F5-948B-D8AF6BE6399A}" presName="arrowAndChildren" presStyleCnt="0"/>
      <dgm:spPr/>
    </dgm:pt>
    <dgm:pt modelId="{99EFA5A0-DFF7-4E6D-A824-214A2867A073}" type="pres">
      <dgm:prSet presAssocID="{E6555314-0F99-47F5-948B-D8AF6BE6399A}" presName="parentTextArrow" presStyleLbl="node1" presStyleIdx="0" presStyleCnt="0"/>
      <dgm:spPr/>
    </dgm:pt>
    <dgm:pt modelId="{E2B4F903-953F-4730-A8B1-5F0CB0B96C1B}" type="pres">
      <dgm:prSet presAssocID="{E6555314-0F99-47F5-948B-D8AF6BE6399A}" presName="arrow" presStyleLbl="alignNode1" presStyleIdx="3" presStyleCnt="4"/>
      <dgm:spPr/>
    </dgm:pt>
    <dgm:pt modelId="{FCA0032D-303D-4337-8BF7-D3CD652409B2}" type="pres">
      <dgm:prSet presAssocID="{E6555314-0F99-47F5-948B-D8AF6BE6399A}" presName="descendantArrow" presStyleLbl="bgAccFollowNode1" presStyleIdx="3" presStyleCnt="4"/>
      <dgm:spPr/>
    </dgm:pt>
  </dgm:ptLst>
  <dgm:cxnLst>
    <dgm:cxn modelId="{19FA2A04-2056-4055-A459-9544D93401D2}" srcId="{6691E87A-AA71-48A1-AAB1-D733CCC11243}" destId="{82641C4E-E8AA-4409-A1EE-83DDF0805E90}" srcOrd="2" destOrd="0" parTransId="{0F4EB3D6-3C9E-4AB2-9021-5250146EFE6B}" sibTransId="{6FC4DFC7-C972-4E38-9EF4-3803B6EB2457}"/>
    <dgm:cxn modelId="{AF1EA206-0B49-4BE2-B397-B6F73A099C1C}" type="presOf" srcId="{961C2A83-1BEB-48E9-998F-07F05F0EE304}" destId="{7E71BEA1-9587-41D1-8B19-0B05C6104A0D}" srcOrd="0" destOrd="0" presId="urn:microsoft.com/office/officeart/2016/7/layout/VerticalDownArrowProcess"/>
    <dgm:cxn modelId="{94E11C11-79F7-43DC-AFAF-E730900F8C11}" type="presOf" srcId="{6E1F72AD-A288-4F47-A3EB-64C0AF8ABF6D}" destId="{5C211BF7-EE3D-4039-A920-327E8A66A0E6}" srcOrd="0" destOrd="0" presId="urn:microsoft.com/office/officeart/2016/7/layout/VerticalDownArrowProcess"/>
    <dgm:cxn modelId="{41098E11-2A19-4882-AEB2-99843BF23E10}" srcId="{6691E87A-AA71-48A1-AAB1-D733CCC11243}" destId="{B10C3A61-1CE3-4C67-BAC8-17DADAB5ABC8}" srcOrd="1" destOrd="0" parTransId="{9052EE1C-128F-404C-8B65-74055594673F}" sibTransId="{4E64FEE7-7CD9-4518-9C22-9FFE90CB3B0E}"/>
    <dgm:cxn modelId="{74CB7220-5F39-4F2B-9B06-9B6EAD016EE7}" type="presOf" srcId="{6691E87A-AA71-48A1-AAB1-D733CCC11243}" destId="{856923D4-9B4D-4925-B132-485DB189AC0D}" srcOrd="0" destOrd="0" presId="urn:microsoft.com/office/officeart/2016/7/layout/VerticalDownArrowProcess"/>
    <dgm:cxn modelId="{CF979D28-50D1-4089-B696-74DB751E29CC}" type="presOf" srcId="{DED0B6E2-169C-4751-82C8-E467F0556D7F}" destId="{032F8B87-3FC3-486F-B355-9BC702DE8410}" srcOrd="0" destOrd="0" presId="urn:microsoft.com/office/officeart/2016/7/layout/VerticalDownArrowProcess"/>
    <dgm:cxn modelId="{FDBA003A-31CE-4678-9AFD-8298D4A1688B}" srcId="{82641C4E-E8AA-4409-A1EE-83DDF0805E90}" destId="{961C2A83-1BEB-48E9-998F-07F05F0EE304}" srcOrd="0" destOrd="0" parTransId="{4FAC1D2C-0810-468C-A06A-02A249B9CF9F}" sibTransId="{CA7886F6-B86E-4B46-90C3-2961A5C3A0BB}"/>
    <dgm:cxn modelId="{5C03B960-7E50-47F5-8110-0F7DA785750E}" srcId="{6691E87A-AA71-48A1-AAB1-D733CCC11243}" destId="{E6555314-0F99-47F5-948B-D8AF6BE6399A}" srcOrd="0" destOrd="0" parTransId="{957CA0FA-50C9-40A3-B23A-E624F7AF98F2}" sibTransId="{F97D9246-6539-467E-8AD9-9D3F5BF7BE67}"/>
    <dgm:cxn modelId="{DBF2D342-2E10-43AA-A0A7-4E6869F22DC7}" type="presOf" srcId="{82641C4E-E8AA-4409-A1EE-83DDF0805E90}" destId="{ED36B31E-A77F-4195-93ED-6C07EFE7B1D4}" srcOrd="1" destOrd="0" presId="urn:microsoft.com/office/officeart/2016/7/layout/VerticalDownArrowProcess"/>
    <dgm:cxn modelId="{B3F7F143-578B-44B0-BE50-6AF88C9A210B}" srcId="{B10C3A61-1CE3-4C67-BAC8-17DADAB5ABC8}" destId="{6E1F72AD-A288-4F47-A3EB-64C0AF8ABF6D}" srcOrd="0" destOrd="0" parTransId="{F0E41B45-CA15-4182-AA3D-7F4704FA4CB4}" sibTransId="{461EEAA3-57C1-42EA-BA12-62E5E80523C1}"/>
    <dgm:cxn modelId="{4C9B206B-26AF-4ABF-8B3C-02E5ABB32CEA}" type="presOf" srcId="{B10C3A61-1CE3-4C67-BAC8-17DADAB5ABC8}" destId="{FC842076-5354-4E75-A2D9-3E9DCF953AB4}" srcOrd="0" destOrd="0" presId="urn:microsoft.com/office/officeart/2016/7/layout/VerticalDownArrowProcess"/>
    <dgm:cxn modelId="{C952917B-8A6B-47CF-9EE1-49440B1DF7AC}" type="presOf" srcId="{63DB3283-034A-46ED-AF2B-F708CB82764F}" destId="{8F31401A-7A74-4268-8221-7ED20633AB74}" srcOrd="0" destOrd="0" presId="urn:microsoft.com/office/officeart/2016/7/layout/VerticalDownArrowProcess"/>
    <dgm:cxn modelId="{69084B8A-355A-4C33-BAD9-16DF2E428C0E}" type="presOf" srcId="{E6555314-0F99-47F5-948B-D8AF6BE6399A}" destId="{99EFA5A0-DFF7-4E6D-A824-214A2867A073}" srcOrd="0" destOrd="0" presId="urn:microsoft.com/office/officeart/2016/7/layout/VerticalDownArrowProcess"/>
    <dgm:cxn modelId="{27B243A4-D8AF-4993-BB7B-6249B5AD29B7}" type="presOf" srcId="{AACC2F51-1499-4872-9F03-DD43A18E6BE5}" destId="{FCA0032D-303D-4337-8BF7-D3CD652409B2}" srcOrd="0" destOrd="0" presId="urn:microsoft.com/office/officeart/2016/7/layout/VerticalDownArrowProcess"/>
    <dgm:cxn modelId="{06B94AA6-59A9-450B-8E89-41E501C7481E}" type="presOf" srcId="{E6555314-0F99-47F5-948B-D8AF6BE6399A}" destId="{E2B4F903-953F-4730-A8B1-5F0CB0B96C1B}" srcOrd="1" destOrd="0" presId="urn:microsoft.com/office/officeart/2016/7/layout/VerticalDownArrowProcess"/>
    <dgm:cxn modelId="{F21CB8A6-6C36-4920-ABA0-A7410688B598}" srcId="{E6555314-0F99-47F5-948B-D8AF6BE6399A}" destId="{AACC2F51-1499-4872-9F03-DD43A18E6BE5}" srcOrd="0" destOrd="0" parTransId="{D35688AD-59ED-46DF-8EB7-F21475626685}" sibTransId="{3C920B8D-EEFC-43B8-8853-DDE42C0F1E04}"/>
    <dgm:cxn modelId="{78E869AD-06A7-4454-98C2-B81DCCCE89CD}" srcId="{63DB3283-034A-46ED-AF2B-F708CB82764F}" destId="{DED0B6E2-169C-4751-82C8-E467F0556D7F}" srcOrd="0" destOrd="0" parTransId="{239C5FF1-026D-492D-BB71-872AEEC850F9}" sibTransId="{0E99B3B0-FAE1-4C30-9F5C-D0E7D73764FC}"/>
    <dgm:cxn modelId="{9CBBB0B2-7518-410F-AFF7-29F6518B7023}" srcId="{6691E87A-AA71-48A1-AAB1-D733CCC11243}" destId="{63DB3283-034A-46ED-AF2B-F708CB82764F}" srcOrd="3" destOrd="0" parTransId="{E04904DD-DBCE-4C59-9697-1926BE4EF38A}" sibTransId="{34B465AC-7224-4543-9ADA-A40FB6BC3925}"/>
    <dgm:cxn modelId="{2D9F40C3-76CE-48EB-A621-F362F822E012}" type="presOf" srcId="{B10C3A61-1CE3-4C67-BAC8-17DADAB5ABC8}" destId="{1BFD693B-238B-4583-A8BD-8667D30EBA85}" srcOrd="1" destOrd="0" presId="urn:microsoft.com/office/officeart/2016/7/layout/VerticalDownArrowProcess"/>
    <dgm:cxn modelId="{52EC74FE-65DB-4E53-A534-BCA2E6358768}" type="presOf" srcId="{82641C4E-E8AA-4409-A1EE-83DDF0805E90}" destId="{7E940DEC-C13D-4F02-B608-4FD0288FBAE4}" srcOrd="0" destOrd="0" presId="urn:microsoft.com/office/officeart/2016/7/layout/VerticalDownArrowProcess"/>
    <dgm:cxn modelId="{414D7F09-947B-41BF-8E42-3928E407A7CC}" type="presParOf" srcId="{856923D4-9B4D-4925-B132-485DB189AC0D}" destId="{7DCACC08-0B81-42C9-AB5D-710AAEECEFCB}" srcOrd="0" destOrd="0" presId="urn:microsoft.com/office/officeart/2016/7/layout/VerticalDownArrowProcess"/>
    <dgm:cxn modelId="{F626B228-8064-4DF0-9BF8-8CA6FFA51CD7}" type="presParOf" srcId="{7DCACC08-0B81-42C9-AB5D-710AAEECEFCB}" destId="{8F31401A-7A74-4268-8221-7ED20633AB74}" srcOrd="0" destOrd="0" presId="urn:microsoft.com/office/officeart/2016/7/layout/VerticalDownArrowProcess"/>
    <dgm:cxn modelId="{8310E72A-E2B7-4C93-80F4-048EBABD6D19}" type="presParOf" srcId="{7DCACC08-0B81-42C9-AB5D-710AAEECEFCB}" destId="{032F8B87-3FC3-486F-B355-9BC702DE8410}" srcOrd="1" destOrd="0" presId="urn:microsoft.com/office/officeart/2016/7/layout/VerticalDownArrowProcess"/>
    <dgm:cxn modelId="{D3B94C8F-3987-46A7-AFC2-ADAC04813AFA}" type="presParOf" srcId="{856923D4-9B4D-4925-B132-485DB189AC0D}" destId="{FA3B951A-E994-4646-B65A-BF20DCB4FDA9}" srcOrd="1" destOrd="0" presId="urn:microsoft.com/office/officeart/2016/7/layout/VerticalDownArrowProcess"/>
    <dgm:cxn modelId="{7B53F694-EED9-42B7-991B-CA274B37EBAC}" type="presParOf" srcId="{856923D4-9B4D-4925-B132-485DB189AC0D}" destId="{5FEBEA80-572D-4CE6-A2B4-AACAF7D89EEC}" srcOrd="2" destOrd="0" presId="urn:microsoft.com/office/officeart/2016/7/layout/VerticalDownArrowProcess"/>
    <dgm:cxn modelId="{4829F5E6-AFA0-42E4-ADB9-8A668E546518}" type="presParOf" srcId="{5FEBEA80-572D-4CE6-A2B4-AACAF7D89EEC}" destId="{7E940DEC-C13D-4F02-B608-4FD0288FBAE4}" srcOrd="0" destOrd="0" presId="urn:microsoft.com/office/officeart/2016/7/layout/VerticalDownArrowProcess"/>
    <dgm:cxn modelId="{8AE0D5E8-F859-40A7-BDEA-0F7E59AEABDF}" type="presParOf" srcId="{5FEBEA80-572D-4CE6-A2B4-AACAF7D89EEC}" destId="{ED36B31E-A77F-4195-93ED-6C07EFE7B1D4}" srcOrd="1" destOrd="0" presId="urn:microsoft.com/office/officeart/2016/7/layout/VerticalDownArrowProcess"/>
    <dgm:cxn modelId="{287B2216-37F6-45E9-B549-BA1C409C9BCB}" type="presParOf" srcId="{5FEBEA80-572D-4CE6-A2B4-AACAF7D89EEC}" destId="{7E71BEA1-9587-41D1-8B19-0B05C6104A0D}" srcOrd="2" destOrd="0" presId="urn:microsoft.com/office/officeart/2016/7/layout/VerticalDownArrowProcess"/>
    <dgm:cxn modelId="{235EBD45-D55F-415E-A570-AA2ABE7C7A68}" type="presParOf" srcId="{856923D4-9B4D-4925-B132-485DB189AC0D}" destId="{407C1708-A23E-4044-BFD4-A7811D21F544}" srcOrd="3" destOrd="0" presId="urn:microsoft.com/office/officeart/2016/7/layout/VerticalDownArrowProcess"/>
    <dgm:cxn modelId="{25ECFC59-896C-47BC-AA98-15ED001C137B}" type="presParOf" srcId="{856923D4-9B4D-4925-B132-485DB189AC0D}" destId="{40ED9C2D-2CC6-47E8-AACE-2F2B0720B9D1}" srcOrd="4" destOrd="0" presId="urn:microsoft.com/office/officeart/2016/7/layout/VerticalDownArrowProcess"/>
    <dgm:cxn modelId="{5B67F6FF-2925-443C-B1B8-2BC7EB43A486}" type="presParOf" srcId="{40ED9C2D-2CC6-47E8-AACE-2F2B0720B9D1}" destId="{FC842076-5354-4E75-A2D9-3E9DCF953AB4}" srcOrd="0" destOrd="0" presId="urn:microsoft.com/office/officeart/2016/7/layout/VerticalDownArrowProcess"/>
    <dgm:cxn modelId="{287D4CCA-0314-450F-8107-C8081D2DEFD5}" type="presParOf" srcId="{40ED9C2D-2CC6-47E8-AACE-2F2B0720B9D1}" destId="{1BFD693B-238B-4583-A8BD-8667D30EBA85}" srcOrd="1" destOrd="0" presId="urn:microsoft.com/office/officeart/2016/7/layout/VerticalDownArrowProcess"/>
    <dgm:cxn modelId="{37B77474-31DE-48AC-B3D0-D08814ADB583}" type="presParOf" srcId="{40ED9C2D-2CC6-47E8-AACE-2F2B0720B9D1}" destId="{5C211BF7-EE3D-4039-A920-327E8A66A0E6}" srcOrd="2" destOrd="0" presId="urn:microsoft.com/office/officeart/2016/7/layout/VerticalDownArrowProcess"/>
    <dgm:cxn modelId="{A3C43A17-671F-41AA-9C29-12A73914943D}" type="presParOf" srcId="{856923D4-9B4D-4925-B132-485DB189AC0D}" destId="{7E4DFB18-7781-4A81-A8EC-968BABB36ADA}" srcOrd="5" destOrd="0" presId="urn:microsoft.com/office/officeart/2016/7/layout/VerticalDownArrowProcess"/>
    <dgm:cxn modelId="{68A93BA0-3EA8-407B-9D13-BA34AD6EB496}" type="presParOf" srcId="{856923D4-9B4D-4925-B132-485DB189AC0D}" destId="{26A9AFE7-938D-4FAA-BD67-7135570DCC95}" srcOrd="6" destOrd="0" presId="urn:microsoft.com/office/officeart/2016/7/layout/VerticalDownArrowProcess"/>
    <dgm:cxn modelId="{F0E806CB-242E-4253-9DCF-2612A42097D7}" type="presParOf" srcId="{26A9AFE7-938D-4FAA-BD67-7135570DCC95}" destId="{99EFA5A0-DFF7-4E6D-A824-214A2867A073}" srcOrd="0" destOrd="0" presId="urn:microsoft.com/office/officeart/2016/7/layout/VerticalDownArrowProcess"/>
    <dgm:cxn modelId="{A77ADE65-1D1A-45CD-9EB0-C0F4D8A3AB80}" type="presParOf" srcId="{26A9AFE7-938D-4FAA-BD67-7135570DCC95}" destId="{E2B4F903-953F-4730-A8B1-5F0CB0B96C1B}" srcOrd="1" destOrd="0" presId="urn:microsoft.com/office/officeart/2016/7/layout/VerticalDownArrowProcess"/>
    <dgm:cxn modelId="{24A2A61A-ACB7-4C87-9C2C-24818C1735BD}" type="presParOf" srcId="{26A9AFE7-938D-4FAA-BD67-7135570DCC95}" destId="{FCA0032D-303D-4337-8BF7-D3CD652409B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0EEFAB-1416-C640-B953-FEC1303A66CA}" type="doc">
      <dgm:prSet loTypeId="urn:microsoft.com/office/officeart/2008/layout/NameandTitleOrganizationalChart" loCatId="" qsTypeId="urn:microsoft.com/office/officeart/2005/8/quickstyle/simple4" qsCatId="simple" csTypeId="urn:microsoft.com/office/officeart/2005/8/colors/colorful5" csCatId="colorful" phldr="1"/>
      <dgm:spPr/>
      <dgm:t>
        <a:bodyPr/>
        <a:lstStyle/>
        <a:p>
          <a:endParaRPr lang="en-US"/>
        </a:p>
      </dgm:t>
    </dgm:pt>
    <dgm:pt modelId="{CB3B1DEE-9D2C-EA45-89BD-7C4D43733782}">
      <dgm:prSet phldrT="[Text]"/>
      <dgm:spPr/>
      <dgm:t>
        <a:bodyPr/>
        <a:lstStyle/>
        <a:p>
          <a:r>
            <a:rPr lang="en-US" dirty="0"/>
            <a:t>Project Leader</a:t>
          </a:r>
        </a:p>
      </dgm:t>
    </dgm:pt>
    <dgm:pt modelId="{E1449380-B0F4-4745-8B64-788711952376}" type="parTrans" cxnId="{FF895451-84E5-1A46-B55A-F514A06B3ED4}">
      <dgm:prSet/>
      <dgm:spPr/>
      <dgm:t>
        <a:bodyPr/>
        <a:lstStyle/>
        <a:p>
          <a:endParaRPr lang="en-US"/>
        </a:p>
      </dgm:t>
    </dgm:pt>
    <dgm:pt modelId="{5DBA451F-2B7C-3D48-8871-1D5BF2F26A61}" type="sibTrans" cxnId="{FF895451-84E5-1A46-B55A-F514A06B3ED4}">
      <dgm:prSet/>
      <dgm:spPr/>
      <dgm:t>
        <a:bodyPr/>
        <a:lstStyle/>
        <a:p>
          <a:r>
            <a:rPr lang="en-US" dirty="0"/>
            <a:t>Alex</a:t>
          </a:r>
          <a:r>
            <a:rPr lang="en-US" baseline="0" dirty="0"/>
            <a:t> Britton</a:t>
          </a:r>
          <a:endParaRPr lang="en-US" dirty="0"/>
        </a:p>
      </dgm:t>
    </dgm:pt>
    <dgm:pt modelId="{B5317C8E-BF96-E944-83A9-28C78432E9F6}">
      <dgm:prSet phldrT="[Text]"/>
      <dgm:spPr/>
      <dgm:t>
        <a:bodyPr/>
        <a:lstStyle/>
        <a:p>
          <a:r>
            <a:rPr lang="en-US" dirty="0"/>
            <a:t>Battery Team Leader</a:t>
          </a:r>
        </a:p>
      </dgm:t>
    </dgm:pt>
    <dgm:pt modelId="{7D337706-3BE8-6A49-A60C-85990A90A5F8}" type="parTrans" cxnId="{50295EF9-8F0D-DE48-9112-2D3AB91C1480}">
      <dgm:prSet/>
      <dgm:spPr/>
      <dgm:t>
        <a:bodyPr/>
        <a:lstStyle/>
        <a:p>
          <a:endParaRPr lang="en-US"/>
        </a:p>
      </dgm:t>
    </dgm:pt>
    <dgm:pt modelId="{540F9F7D-11AD-2A48-9579-9FFB7E3F5C8A}" type="sibTrans" cxnId="{50295EF9-8F0D-DE48-9112-2D3AB91C1480}">
      <dgm:prSet/>
      <dgm:spPr/>
      <dgm:t>
        <a:bodyPr/>
        <a:lstStyle/>
        <a:p>
          <a:r>
            <a:rPr lang="en-US" dirty="0"/>
            <a:t>Jason Kelly</a:t>
          </a:r>
        </a:p>
      </dgm:t>
    </dgm:pt>
    <dgm:pt modelId="{BB3E3A00-4F35-F946-9B0E-226A483736CC}">
      <dgm:prSet phldrT="[Text]"/>
      <dgm:spPr/>
      <dgm:t>
        <a:bodyPr/>
        <a:lstStyle/>
        <a:p>
          <a:r>
            <a:rPr lang="en-US" dirty="0"/>
            <a:t>CAD/Build Team Leader</a:t>
          </a:r>
        </a:p>
      </dgm:t>
    </dgm:pt>
    <dgm:pt modelId="{D12C4868-A67C-C144-85F3-401253F1A100}" type="parTrans" cxnId="{9F0AB3CA-F07D-6845-BA41-5121362514B4}">
      <dgm:prSet/>
      <dgm:spPr/>
      <dgm:t>
        <a:bodyPr/>
        <a:lstStyle/>
        <a:p>
          <a:endParaRPr lang="en-US"/>
        </a:p>
      </dgm:t>
    </dgm:pt>
    <dgm:pt modelId="{B96A0FAC-6654-E24C-870F-97205E1F9771}" type="sibTrans" cxnId="{9F0AB3CA-F07D-6845-BA41-5121362514B4}">
      <dgm:prSet/>
      <dgm:spPr/>
      <dgm:t>
        <a:bodyPr/>
        <a:lstStyle/>
        <a:p>
          <a:r>
            <a:rPr lang="en-US" dirty="0"/>
            <a:t>Tyler Mains</a:t>
          </a:r>
        </a:p>
      </dgm:t>
    </dgm:pt>
    <dgm:pt modelId="{AE9D579E-1614-A74A-B725-1E715FAD8416}">
      <dgm:prSet phldrT="[Text]"/>
      <dgm:spPr/>
      <dgm:t>
        <a:bodyPr/>
        <a:lstStyle/>
        <a:p>
          <a:r>
            <a:rPr lang="en-US" dirty="0"/>
            <a:t>Aircraft Design Team Leader</a:t>
          </a:r>
        </a:p>
      </dgm:t>
    </dgm:pt>
    <dgm:pt modelId="{654F4E7F-C279-5A4F-8A31-4260222E39B5}" type="parTrans" cxnId="{F26A3C47-90EB-AD42-94B8-A81D9BFFF87F}">
      <dgm:prSet/>
      <dgm:spPr/>
      <dgm:t>
        <a:bodyPr/>
        <a:lstStyle/>
        <a:p>
          <a:endParaRPr lang="en-US"/>
        </a:p>
      </dgm:t>
    </dgm:pt>
    <dgm:pt modelId="{14D59272-EB4A-A240-83DA-72D740464B79}" type="sibTrans" cxnId="{F26A3C47-90EB-AD42-94B8-A81D9BFFF87F}">
      <dgm:prSet/>
      <dgm:spPr/>
      <dgm:t>
        <a:bodyPr/>
        <a:lstStyle/>
        <a:p>
          <a:r>
            <a:rPr lang="en-US" dirty="0"/>
            <a:t>Robert Schorr</a:t>
          </a:r>
        </a:p>
      </dgm:t>
    </dgm:pt>
    <dgm:pt modelId="{17DDE2B0-AB6C-BB47-96B4-324CE9EBDEB9}">
      <dgm:prSet phldrT="[Text]"/>
      <dgm:spPr/>
      <dgm:t>
        <a:bodyPr/>
        <a:lstStyle/>
        <a:p>
          <a:r>
            <a:rPr lang="en-US" dirty="0"/>
            <a:t>Battery</a:t>
          </a:r>
          <a:r>
            <a:rPr lang="en-US" baseline="0" dirty="0"/>
            <a:t> Team Members</a:t>
          </a:r>
          <a:endParaRPr lang="en-US" dirty="0"/>
        </a:p>
      </dgm:t>
    </dgm:pt>
    <dgm:pt modelId="{9FBB4126-FCEB-1E4D-85A6-BCF38464429E}" type="parTrans" cxnId="{B47A6802-0597-3247-B228-D2AABC6F72D5}">
      <dgm:prSet/>
      <dgm:spPr/>
      <dgm:t>
        <a:bodyPr/>
        <a:lstStyle/>
        <a:p>
          <a:endParaRPr lang="en-US"/>
        </a:p>
      </dgm:t>
    </dgm:pt>
    <dgm:pt modelId="{AA03E2F1-3745-DB42-8F77-79626D42EDE5}" type="sibTrans" cxnId="{B47A6802-0597-3247-B228-D2AABC6F72D5}">
      <dgm:prSet custT="1"/>
      <dgm:spPr/>
      <dgm:t>
        <a:bodyPr/>
        <a:lstStyle/>
        <a:p>
          <a:endParaRPr lang="en-US" sz="1200" dirty="0"/>
        </a:p>
        <a:p>
          <a:r>
            <a:rPr lang="en-US" sz="1200" dirty="0"/>
            <a:t>John </a:t>
          </a:r>
          <a:r>
            <a:rPr lang="en-US" sz="1200" dirty="0" err="1"/>
            <a:t>Nownes</a:t>
          </a:r>
          <a:endParaRPr lang="en-US" sz="1200" dirty="0"/>
        </a:p>
        <a:p>
          <a:r>
            <a:rPr lang="en-US" sz="1200" dirty="0"/>
            <a:t>Connor </a:t>
          </a:r>
          <a:r>
            <a:rPr lang="en-US" sz="1200" dirty="0" err="1"/>
            <a:t>Montang</a:t>
          </a:r>
          <a:endParaRPr lang="en-US" sz="1200" dirty="0"/>
        </a:p>
        <a:p>
          <a:r>
            <a:rPr lang="en-US" sz="1200" dirty="0"/>
            <a:t>John </a:t>
          </a:r>
          <a:r>
            <a:rPr lang="en-US" sz="1200" dirty="0" err="1"/>
            <a:t>Ludeman</a:t>
          </a:r>
          <a:endParaRPr lang="en-US" sz="1200" dirty="0"/>
        </a:p>
        <a:p>
          <a:r>
            <a:rPr lang="en-US" sz="1200" dirty="0"/>
            <a:t>Matthew Nord</a:t>
          </a:r>
        </a:p>
        <a:p>
          <a:endParaRPr lang="en-US" sz="1200" dirty="0"/>
        </a:p>
      </dgm:t>
    </dgm:pt>
    <dgm:pt modelId="{C2DC0AC8-2E9B-0643-BAEB-4EE8BDBC0226}">
      <dgm:prSet phldrT="[Text]"/>
      <dgm:spPr/>
      <dgm:t>
        <a:bodyPr/>
        <a:lstStyle/>
        <a:p>
          <a:r>
            <a:rPr lang="en-US" dirty="0"/>
            <a:t>Aircraft Design Team Members</a:t>
          </a:r>
        </a:p>
      </dgm:t>
    </dgm:pt>
    <dgm:pt modelId="{E48FBFF4-E5E4-2946-B0B3-ABC72070B35C}" type="parTrans" cxnId="{55AB24A2-C6F6-E842-8608-D61B19115CBE}">
      <dgm:prSet/>
      <dgm:spPr/>
      <dgm:t>
        <a:bodyPr/>
        <a:lstStyle/>
        <a:p>
          <a:endParaRPr lang="en-US"/>
        </a:p>
      </dgm:t>
    </dgm:pt>
    <dgm:pt modelId="{6C51884E-930B-1943-A6B6-2EEFC63FF3C8}" type="sibTrans" cxnId="{55AB24A2-C6F6-E842-8608-D61B19115CBE}">
      <dgm:prSet/>
      <dgm:spPr/>
      <dgm:t>
        <a:bodyPr/>
        <a:lstStyle/>
        <a:p>
          <a:r>
            <a:rPr lang="en-US" dirty="0" err="1"/>
            <a:t>Joshuah</a:t>
          </a:r>
          <a:r>
            <a:rPr lang="en-US" baseline="0" dirty="0"/>
            <a:t> King</a:t>
          </a:r>
        </a:p>
        <a:p>
          <a:r>
            <a:rPr lang="en-US" baseline="0" dirty="0" err="1"/>
            <a:t>Michala</a:t>
          </a:r>
          <a:r>
            <a:rPr lang="en-US" baseline="0" dirty="0"/>
            <a:t> </a:t>
          </a:r>
          <a:r>
            <a:rPr lang="en-US" baseline="0" dirty="0" err="1"/>
            <a:t>Ouverson</a:t>
          </a:r>
          <a:endParaRPr lang="en-US" baseline="0" dirty="0"/>
        </a:p>
        <a:p>
          <a:r>
            <a:rPr lang="en-US" baseline="0" dirty="0"/>
            <a:t>Jarod Gill</a:t>
          </a:r>
        </a:p>
        <a:p>
          <a:r>
            <a:rPr lang="en-US" baseline="0" dirty="0"/>
            <a:t>Drake </a:t>
          </a:r>
          <a:r>
            <a:rPr lang="en-US" baseline="0" dirty="0" err="1"/>
            <a:t>Stuesse</a:t>
          </a:r>
          <a:endParaRPr lang="en-US" dirty="0"/>
        </a:p>
      </dgm:t>
    </dgm:pt>
    <dgm:pt modelId="{D2D6CD39-08D3-A647-92CE-999A555FC345}">
      <dgm:prSet phldrT="[Text]"/>
      <dgm:spPr/>
      <dgm:t>
        <a:bodyPr/>
        <a:lstStyle/>
        <a:p>
          <a:r>
            <a:rPr lang="en-US" dirty="0"/>
            <a:t>CAD/Build Team Members</a:t>
          </a:r>
        </a:p>
      </dgm:t>
    </dgm:pt>
    <dgm:pt modelId="{C07F7071-DA1B-6741-B1D2-DAB5E3C221F8}" type="parTrans" cxnId="{A0DABED2-DA7C-E140-97C0-EFB8E55C966F}">
      <dgm:prSet/>
      <dgm:spPr/>
      <dgm:t>
        <a:bodyPr/>
        <a:lstStyle/>
        <a:p>
          <a:endParaRPr lang="en-US"/>
        </a:p>
      </dgm:t>
    </dgm:pt>
    <dgm:pt modelId="{388A0AD0-E299-F344-AD92-6F6000024D92}" type="sibTrans" cxnId="{A0DABED2-DA7C-E140-97C0-EFB8E55C966F}">
      <dgm:prSet custT="1"/>
      <dgm:spPr/>
      <dgm:t>
        <a:bodyPr/>
        <a:lstStyle/>
        <a:p>
          <a:r>
            <a:rPr lang="en-US" sz="1200" dirty="0"/>
            <a:t>Garrett </a:t>
          </a:r>
          <a:r>
            <a:rPr lang="en-US" sz="1200" dirty="0" err="1"/>
            <a:t>Maakestad</a:t>
          </a:r>
          <a:endParaRPr lang="en-US" sz="1200" dirty="0"/>
        </a:p>
        <a:p>
          <a:r>
            <a:rPr lang="en-US" sz="1200" dirty="0"/>
            <a:t>Garrett McCrea</a:t>
          </a:r>
        </a:p>
        <a:p>
          <a:r>
            <a:rPr lang="en-US" sz="1200" dirty="0"/>
            <a:t>Alexander </a:t>
          </a:r>
          <a:r>
            <a:rPr lang="en-US" sz="1200" dirty="0" err="1"/>
            <a:t>Kogut</a:t>
          </a:r>
          <a:endParaRPr lang="en-US" sz="1200" dirty="0"/>
        </a:p>
        <a:p>
          <a:r>
            <a:rPr lang="en-US" sz="1200" dirty="0"/>
            <a:t>Matthew </a:t>
          </a:r>
          <a:r>
            <a:rPr lang="en-US" sz="1200" dirty="0" err="1"/>
            <a:t>Kreul</a:t>
          </a:r>
          <a:endParaRPr lang="en-US" sz="1200" dirty="0"/>
        </a:p>
        <a:p>
          <a:r>
            <a:rPr lang="en-US" sz="1200" dirty="0"/>
            <a:t>Joseph </a:t>
          </a:r>
          <a:r>
            <a:rPr lang="en-US" sz="1200" dirty="0" err="1"/>
            <a:t>Weikert</a:t>
          </a:r>
          <a:endParaRPr lang="en-US" sz="1200" dirty="0"/>
        </a:p>
      </dgm:t>
    </dgm:pt>
    <dgm:pt modelId="{92771A32-D29D-441D-AF12-38E746428601}" type="pres">
      <dgm:prSet presAssocID="{C70EEFAB-1416-C640-B953-FEC1303A66CA}" presName="hierChild1" presStyleCnt="0">
        <dgm:presLayoutVars>
          <dgm:orgChart val="1"/>
          <dgm:chPref val="1"/>
          <dgm:dir/>
          <dgm:animOne val="branch"/>
          <dgm:animLvl val="lvl"/>
          <dgm:resizeHandles/>
        </dgm:presLayoutVars>
      </dgm:prSet>
      <dgm:spPr/>
    </dgm:pt>
    <dgm:pt modelId="{28F21327-410D-4251-BAA9-03AE9AB1C163}" type="pres">
      <dgm:prSet presAssocID="{CB3B1DEE-9D2C-EA45-89BD-7C4D43733782}" presName="hierRoot1" presStyleCnt="0">
        <dgm:presLayoutVars>
          <dgm:hierBranch val="init"/>
        </dgm:presLayoutVars>
      </dgm:prSet>
      <dgm:spPr/>
    </dgm:pt>
    <dgm:pt modelId="{6C240B4F-ADB1-4F98-B903-CE0ED9EC63A6}" type="pres">
      <dgm:prSet presAssocID="{CB3B1DEE-9D2C-EA45-89BD-7C4D43733782}" presName="rootComposite1" presStyleCnt="0"/>
      <dgm:spPr/>
    </dgm:pt>
    <dgm:pt modelId="{8D950771-6C98-4B15-A4A3-9E06531E0202}" type="pres">
      <dgm:prSet presAssocID="{CB3B1DEE-9D2C-EA45-89BD-7C4D43733782}" presName="rootText1" presStyleLbl="node0" presStyleIdx="0" presStyleCnt="1">
        <dgm:presLayoutVars>
          <dgm:chMax/>
          <dgm:chPref val="3"/>
        </dgm:presLayoutVars>
      </dgm:prSet>
      <dgm:spPr/>
    </dgm:pt>
    <dgm:pt modelId="{7D4572D7-65E8-4CA6-9371-8917808A168A}" type="pres">
      <dgm:prSet presAssocID="{CB3B1DEE-9D2C-EA45-89BD-7C4D43733782}" presName="titleText1" presStyleLbl="fgAcc0" presStyleIdx="0" presStyleCnt="1">
        <dgm:presLayoutVars>
          <dgm:chMax val="0"/>
          <dgm:chPref val="0"/>
        </dgm:presLayoutVars>
      </dgm:prSet>
      <dgm:spPr/>
    </dgm:pt>
    <dgm:pt modelId="{D0E3078B-6E6F-4F4A-906F-8825B9BB59C2}" type="pres">
      <dgm:prSet presAssocID="{CB3B1DEE-9D2C-EA45-89BD-7C4D43733782}" presName="rootConnector1" presStyleLbl="node1" presStyleIdx="0" presStyleCnt="6"/>
      <dgm:spPr/>
    </dgm:pt>
    <dgm:pt modelId="{6D3574E7-BA7C-4225-9227-3FA081808EA1}" type="pres">
      <dgm:prSet presAssocID="{CB3B1DEE-9D2C-EA45-89BD-7C4D43733782}" presName="hierChild2" presStyleCnt="0"/>
      <dgm:spPr/>
    </dgm:pt>
    <dgm:pt modelId="{FE825EA0-F6BE-4DC6-A929-DDEB438B49DE}" type="pres">
      <dgm:prSet presAssocID="{654F4E7F-C279-5A4F-8A31-4260222E39B5}" presName="Name37" presStyleLbl="parChTrans1D2" presStyleIdx="0" presStyleCnt="3"/>
      <dgm:spPr/>
    </dgm:pt>
    <dgm:pt modelId="{64779803-CE70-4250-B9F2-B3F7C985CF5B}" type="pres">
      <dgm:prSet presAssocID="{AE9D579E-1614-A74A-B725-1E715FAD8416}" presName="hierRoot2" presStyleCnt="0">
        <dgm:presLayoutVars>
          <dgm:hierBranch val="init"/>
        </dgm:presLayoutVars>
      </dgm:prSet>
      <dgm:spPr/>
    </dgm:pt>
    <dgm:pt modelId="{B183B7E5-594F-41FE-AB6E-504F45BC9438}" type="pres">
      <dgm:prSet presAssocID="{AE9D579E-1614-A74A-B725-1E715FAD8416}" presName="rootComposite" presStyleCnt="0"/>
      <dgm:spPr/>
    </dgm:pt>
    <dgm:pt modelId="{6DF12725-6575-4A63-9202-DDC40D34D6D0}" type="pres">
      <dgm:prSet presAssocID="{AE9D579E-1614-A74A-B725-1E715FAD8416}" presName="rootText" presStyleLbl="node1" presStyleIdx="0" presStyleCnt="6">
        <dgm:presLayoutVars>
          <dgm:chMax/>
          <dgm:chPref val="3"/>
        </dgm:presLayoutVars>
      </dgm:prSet>
      <dgm:spPr/>
    </dgm:pt>
    <dgm:pt modelId="{F5903A85-8541-4A98-A39D-828AFC0DC9DF}" type="pres">
      <dgm:prSet presAssocID="{AE9D579E-1614-A74A-B725-1E715FAD8416}" presName="titleText2" presStyleLbl="fgAcc1" presStyleIdx="0" presStyleCnt="6">
        <dgm:presLayoutVars>
          <dgm:chMax val="0"/>
          <dgm:chPref val="0"/>
        </dgm:presLayoutVars>
      </dgm:prSet>
      <dgm:spPr/>
    </dgm:pt>
    <dgm:pt modelId="{8592B084-0DC5-4D57-BE94-1D69098C303C}" type="pres">
      <dgm:prSet presAssocID="{AE9D579E-1614-A74A-B725-1E715FAD8416}" presName="rootConnector" presStyleLbl="node2" presStyleIdx="0" presStyleCnt="0"/>
      <dgm:spPr/>
    </dgm:pt>
    <dgm:pt modelId="{3FBB85BB-3092-4BA8-936E-4DC6E9587EA4}" type="pres">
      <dgm:prSet presAssocID="{AE9D579E-1614-A74A-B725-1E715FAD8416}" presName="hierChild4" presStyleCnt="0"/>
      <dgm:spPr/>
    </dgm:pt>
    <dgm:pt modelId="{38D265FC-200A-4FA7-BCF3-A1A60505A476}" type="pres">
      <dgm:prSet presAssocID="{E48FBFF4-E5E4-2946-B0B3-ABC72070B35C}" presName="Name37" presStyleLbl="parChTrans1D3" presStyleIdx="0" presStyleCnt="3"/>
      <dgm:spPr/>
    </dgm:pt>
    <dgm:pt modelId="{949DBC3E-4C4F-4939-9863-8EE9142D2D75}" type="pres">
      <dgm:prSet presAssocID="{C2DC0AC8-2E9B-0643-BAEB-4EE8BDBC0226}" presName="hierRoot2" presStyleCnt="0">
        <dgm:presLayoutVars>
          <dgm:hierBranch val="init"/>
        </dgm:presLayoutVars>
      </dgm:prSet>
      <dgm:spPr/>
    </dgm:pt>
    <dgm:pt modelId="{A9F42F19-7D89-4414-B890-B18BAF6032B1}" type="pres">
      <dgm:prSet presAssocID="{C2DC0AC8-2E9B-0643-BAEB-4EE8BDBC0226}" presName="rootComposite" presStyleCnt="0"/>
      <dgm:spPr/>
    </dgm:pt>
    <dgm:pt modelId="{A5276C10-9530-4211-A28A-06443A6BEEDE}" type="pres">
      <dgm:prSet presAssocID="{C2DC0AC8-2E9B-0643-BAEB-4EE8BDBC0226}" presName="rootText" presStyleLbl="node1" presStyleIdx="1" presStyleCnt="6">
        <dgm:presLayoutVars>
          <dgm:chMax/>
          <dgm:chPref val="3"/>
        </dgm:presLayoutVars>
      </dgm:prSet>
      <dgm:spPr/>
    </dgm:pt>
    <dgm:pt modelId="{6B2A5F9C-604D-41B4-AFC8-7F3F04EE7D08}" type="pres">
      <dgm:prSet presAssocID="{C2DC0AC8-2E9B-0643-BAEB-4EE8BDBC0226}" presName="titleText2" presStyleLbl="fgAcc1" presStyleIdx="1" presStyleCnt="6" custScaleY="280844" custLinFactNeighborX="-536" custLinFactNeighborY="89463">
        <dgm:presLayoutVars>
          <dgm:chMax val="0"/>
          <dgm:chPref val="0"/>
        </dgm:presLayoutVars>
      </dgm:prSet>
      <dgm:spPr/>
    </dgm:pt>
    <dgm:pt modelId="{CAF1E608-E2C3-49D7-BD7C-D47BE06CEC6C}" type="pres">
      <dgm:prSet presAssocID="{C2DC0AC8-2E9B-0643-BAEB-4EE8BDBC0226}" presName="rootConnector" presStyleLbl="node3" presStyleIdx="0" presStyleCnt="0"/>
      <dgm:spPr/>
    </dgm:pt>
    <dgm:pt modelId="{69A05081-3A36-4EF3-8675-0D0A5CDA48A7}" type="pres">
      <dgm:prSet presAssocID="{C2DC0AC8-2E9B-0643-BAEB-4EE8BDBC0226}" presName="hierChild4" presStyleCnt="0"/>
      <dgm:spPr/>
    </dgm:pt>
    <dgm:pt modelId="{D425995B-06FA-4996-879A-17800192EED3}" type="pres">
      <dgm:prSet presAssocID="{C2DC0AC8-2E9B-0643-BAEB-4EE8BDBC0226}" presName="hierChild5" presStyleCnt="0"/>
      <dgm:spPr/>
    </dgm:pt>
    <dgm:pt modelId="{0800E64B-0BAD-4754-BF12-4B5579B55D27}" type="pres">
      <dgm:prSet presAssocID="{AE9D579E-1614-A74A-B725-1E715FAD8416}" presName="hierChild5" presStyleCnt="0"/>
      <dgm:spPr/>
    </dgm:pt>
    <dgm:pt modelId="{483235E5-A328-4E68-92D5-D345BC81C9F5}" type="pres">
      <dgm:prSet presAssocID="{7D337706-3BE8-6A49-A60C-85990A90A5F8}" presName="Name37" presStyleLbl="parChTrans1D2" presStyleIdx="1" presStyleCnt="3"/>
      <dgm:spPr/>
    </dgm:pt>
    <dgm:pt modelId="{3A5C38CD-BA5F-4947-B715-C9437002132B}" type="pres">
      <dgm:prSet presAssocID="{B5317C8E-BF96-E944-83A9-28C78432E9F6}" presName="hierRoot2" presStyleCnt="0">
        <dgm:presLayoutVars>
          <dgm:hierBranch val="init"/>
        </dgm:presLayoutVars>
      </dgm:prSet>
      <dgm:spPr/>
    </dgm:pt>
    <dgm:pt modelId="{0FD20576-F315-481B-A0B8-A2260A35B35E}" type="pres">
      <dgm:prSet presAssocID="{B5317C8E-BF96-E944-83A9-28C78432E9F6}" presName="rootComposite" presStyleCnt="0"/>
      <dgm:spPr/>
    </dgm:pt>
    <dgm:pt modelId="{224E4F3C-81FC-4B3D-AABF-2FD7BB0ED1BE}" type="pres">
      <dgm:prSet presAssocID="{B5317C8E-BF96-E944-83A9-28C78432E9F6}" presName="rootText" presStyleLbl="node1" presStyleIdx="2" presStyleCnt="6">
        <dgm:presLayoutVars>
          <dgm:chMax/>
          <dgm:chPref val="3"/>
        </dgm:presLayoutVars>
      </dgm:prSet>
      <dgm:spPr/>
    </dgm:pt>
    <dgm:pt modelId="{B9CA6A0A-0ABF-4BF5-88A0-E059ADE7D241}" type="pres">
      <dgm:prSet presAssocID="{B5317C8E-BF96-E944-83A9-28C78432E9F6}" presName="titleText2" presStyleLbl="fgAcc1" presStyleIdx="2" presStyleCnt="6">
        <dgm:presLayoutVars>
          <dgm:chMax val="0"/>
          <dgm:chPref val="0"/>
        </dgm:presLayoutVars>
      </dgm:prSet>
      <dgm:spPr/>
    </dgm:pt>
    <dgm:pt modelId="{206B62C5-2D79-4A37-9FF2-77BB8921B292}" type="pres">
      <dgm:prSet presAssocID="{B5317C8E-BF96-E944-83A9-28C78432E9F6}" presName="rootConnector" presStyleLbl="node2" presStyleIdx="0" presStyleCnt="0"/>
      <dgm:spPr/>
    </dgm:pt>
    <dgm:pt modelId="{D162248E-2AD9-4E20-928E-D4FB458A7C15}" type="pres">
      <dgm:prSet presAssocID="{B5317C8E-BF96-E944-83A9-28C78432E9F6}" presName="hierChild4" presStyleCnt="0"/>
      <dgm:spPr/>
    </dgm:pt>
    <dgm:pt modelId="{5203922E-BAB4-46CC-82A9-79BCD4010520}" type="pres">
      <dgm:prSet presAssocID="{9FBB4126-FCEB-1E4D-85A6-BCF38464429E}" presName="Name37" presStyleLbl="parChTrans1D3" presStyleIdx="1" presStyleCnt="3"/>
      <dgm:spPr/>
    </dgm:pt>
    <dgm:pt modelId="{529DA423-5BB0-4A47-AA39-7B18E6534A84}" type="pres">
      <dgm:prSet presAssocID="{17DDE2B0-AB6C-BB47-96B4-324CE9EBDEB9}" presName="hierRoot2" presStyleCnt="0">
        <dgm:presLayoutVars>
          <dgm:hierBranch val="init"/>
        </dgm:presLayoutVars>
      </dgm:prSet>
      <dgm:spPr/>
    </dgm:pt>
    <dgm:pt modelId="{DABEE302-8D2E-4B02-90CE-F1A18A6840EE}" type="pres">
      <dgm:prSet presAssocID="{17DDE2B0-AB6C-BB47-96B4-324CE9EBDEB9}" presName="rootComposite" presStyleCnt="0"/>
      <dgm:spPr/>
    </dgm:pt>
    <dgm:pt modelId="{D2A74B9F-E9C2-4013-BD32-950ED8BF5A78}" type="pres">
      <dgm:prSet presAssocID="{17DDE2B0-AB6C-BB47-96B4-324CE9EBDEB9}" presName="rootText" presStyleLbl="node1" presStyleIdx="3" presStyleCnt="6">
        <dgm:presLayoutVars>
          <dgm:chMax/>
          <dgm:chPref val="3"/>
        </dgm:presLayoutVars>
      </dgm:prSet>
      <dgm:spPr/>
    </dgm:pt>
    <dgm:pt modelId="{760D74C1-6F8F-445D-AD69-5B71F21D577E}" type="pres">
      <dgm:prSet presAssocID="{17DDE2B0-AB6C-BB47-96B4-324CE9EBDEB9}" presName="titleText2" presStyleLbl="fgAcc1" presStyleIdx="3" presStyleCnt="6" custScaleY="280463" custLinFactNeighborX="536" custLinFactNeighborY="83218">
        <dgm:presLayoutVars>
          <dgm:chMax val="0"/>
          <dgm:chPref val="0"/>
        </dgm:presLayoutVars>
      </dgm:prSet>
      <dgm:spPr/>
    </dgm:pt>
    <dgm:pt modelId="{36D13FE3-9904-4138-A179-887BDDCE0328}" type="pres">
      <dgm:prSet presAssocID="{17DDE2B0-AB6C-BB47-96B4-324CE9EBDEB9}" presName="rootConnector" presStyleLbl="node3" presStyleIdx="0" presStyleCnt="0"/>
      <dgm:spPr/>
    </dgm:pt>
    <dgm:pt modelId="{A32EE167-B985-49C3-B2F0-9256C9D1E074}" type="pres">
      <dgm:prSet presAssocID="{17DDE2B0-AB6C-BB47-96B4-324CE9EBDEB9}" presName="hierChild4" presStyleCnt="0"/>
      <dgm:spPr/>
    </dgm:pt>
    <dgm:pt modelId="{EB727249-54DC-4129-B0F9-A5475083695A}" type="pres">
      <dgm:prSet presAssocID="{17DDE2B0-AB6C-BB47-96B4-324CE9EBDEB9}" presName="hierChild5" presStyleCnt="0"/>
      <dgm:spPr/>
    </dgm:pt>
    <dgm:pt modelId="{6E8D9502-99E1-49BE-9914-576DA2B76AE8}" type="pres">
      <dgm:prSet presAssocID="{B5317C8E-BF96-E944-83A9-28C78432E9F6}" presName="hierChild5" presStyleCnt="0"/>
      <dgm:spPr/>
    </dgm:pt>
    <dgm:pt modelId="{B92E092B-0A9E-4361-B668-6162D1514D84}" type="pres">
      <dgm:prSet presAssocID="{D12C4868-A67C-C144-85F3-401253F1A100}" presName="Name37" presStyleLbl="parChTrans1D2" presStyleIdx="2" presStyleCnt="3"/>
      <dgm:spPr/>
    </dgm:pt>
    <dgm:pt modelId="{559C011D-0B3A-4649-8A43-66F01143E595}" type="pres">
      <dgm:prSet presAssocID="{BB3E3A00-4F35-F946-9B0E-226A483736CC}" presName="hierRoot2" presStyleCnt="0">
        <dgm:presLayoutVars>
          <dgm:hierBranch val="init"/>
        </dgm:presLayoutVars>
      </dgm:prSet>
      <dgm:spPr/>
    </dgm:pt>
    <dgm:pt modelId="{EABAC861-9F9D-4469-BCEA-79A0010570FE}" type="pres">
      <dgm:prSet presAssocID="{BB3E3A00-4F35-F946-9B0E-226A483736CC}" presName="rootComposite" presStyleCnt="0"/>
      <dgm:spPr/>
    </dgm:pt>
    <dgm:pt modelId="{78BF0FC7-41CA-4080-8D70-6ED3D773A2C6}" type="pres">
      <dgm:prSet presAssocID="{BB3E3A00-4F35-F946-9B0E-226A483736CC}" presName="rootText" presStyleLbl="node1" presStyleIdx="4" presStyleCnt="6">
        <dgm:presLayoutVars>
          <dgm:chMax/>
          <dgm:chPref val="3"/>
        </dgm:presLayoutVars>
      </dgm:prSet>
      <dgm:spPr/>
    </dgm:pt>
    <dgm:pt modelId="{AA48DA3E-3397-4AE1-86EB-460B22117261}" type="pres">
      <dgm:prSet presAssocID="{BB3E3A00-4F35-F946-9B0E-226A483736CC}" presName="titleText2" presStyleLbl="fgAcc1" presStyleIdx="4" presStyleCnt="6">
        <dgm:presLayoutVars>
          <dgm:chMax val="0"/>
          <dgm:chPref val="0"/>
        </dgm:presLayoutVars>
      </dgm:prSet>
      <dgm:spPr/>
    </dgm:pt>
    <dgm:pt modelId="{E6E60179-FFD2-4062-A540-904C3AC1A094}" type="pres">
      <dgm:prSet presAssocID="{BB3E3A00-4F35-F946-9B0E-226A483736CC}" presName="rootConnector" presStyleLbl="node2" presStyleIdx="0" presStyleCnt="0"/>
      <dgm:spPr/>
    </dgm:pt>
    <dgm:pt modelId="{61E8E3E7-308B-4878-8674-332999F02825}" type="pres">
      <dgm:prSet presAssocID="{BB3E3A00-4F35-F946-9B0E-226A483736CC}" presName="hierChild4" presStyleCnt="0"/>
      <dgm:spPr/>
    </dgm:pt>
    <dgm:pt modelId="{9EA3F52C-B5D3-4A2F-92C3-6C28CD3A64B3}" type="pres">
      <dgm:prSet presAssocID="{C07F7071-DA1B-6741-B1D2-DAB5E3C221F8}" presName="Name37" presStyleLbl="parChTrans1D3" presStyleIdx="2" presStyleCnt="3"/>
      <dgm:spPr/>
    </dgm:pt>
    <dgm:pt modelId="{2CA77875-A1DC-4AEB-ACCB-4139B8542EA7}" type="pres">
      <dgm:prSet presAssocID="{D2D6CD39-08D3-A647-92CE-999A555FC345}" presName="hierRoot2" presStyleCnt="0">
        <dgm:presLayoutVars>
          <dgm:hierBranch val="init"/>
        </dgm:presLayoutVars>
      </dgm:prSet>
      <dgm:spPr/>
    </dgm:pt>
    <dgm:pt modelId="{35A86496-6276-469D-86E9-D880B7294C95}" type="pres">
      <dgm:prSet presAssocID="{D2D6CD39-08D3-A647-92CE-999A555FC345}" presName="rootComposite" presStyleCnt="0"/>
      <dgm:spPr/>
    </dgm:pt>
    <dgm:pt modelId="{7B70927C-8407-4E03-8119-B9E4C8E2A950}" type="pres">
      <dgm:prSet presAssocID="{D2D6CD39-08D3-A647-92CE-999A555FC345}" presName="rootText" presStyleLbl="node1" presStyleIdx="5" presStyleCnt="6">
        <dgm:presLayoutVars>
          <dgm:chMax/>
          <dgm:chPref val="3"/>
        </dgm:presLayoutVars>
      </dgm:prSet>
      <dgm:spPr/>
    </dgm:pt>
    <dgm:pt modelId="{730DADB9-7186-45DC-894E-65F68601A6E9}" type="pres">
      <dgm:prSet presAssocID="{D2D6CD39-08D3-A647-92CE-999A555FC345}" presName="titleText2" presStyleLbl="fgAcc1" presStyleIdx="5" presStyleCnt="6" custScaleY="371961" custLinFactY="31521" custLinFactNeighborY="100000">
        <dgm:presLayoutVars>
          <dgm:chMax val="0"/>
          <dgm:chPref val="0"/>
        </dgm:presLayoutVars>
      </dgm:prSet>
      <dgm:spPr/>
    </dgm:pt>
    <dgm:pt modelId="{2E93B2F0-49F4-4C97-BBA3-C90E45AA54E7}" type="pres">
      <dgm:prSet presAssocID="{D2D6CD39-08D3-A647-92CE-999A555FC345}" presName="rootConnector" presStyleLbl="node3" presStyleIdx="0" presStyleCnt="0"/>
      <dgm:spPr/>
    </dgm:pt>
    <dgm:pt modelId="{EA8E4258-9E97-4094-BC6D-904516E933B8}" type="pres">
      <dgm:prSet presAssocID="{D2D6CD39-08D3-A647-92CE-999A555FC345}" presName="hierChild4" presStyleCnt="0"/>
      <dgm:spPr/>
    </dgm:pt>
    <dgm:pt modelId="{CAF14B0B-979E-4F41-8C00-73B365F335A1}" type="pres">
      <dgm:prSet presAssocID="{D2D6CD39-08D3-A647-92CE-999A555FC345}" presName="hierChild5" presStyleCnt="0"/>
      <dgm:spPr/>
    </dgm:pt>
    <dgm:pt modelId="{564DB21C-AF24-425E-8407-BA26B8F54D8F}" type="pres">
      <dgm:prSet presAssocID="{BB3E3A00-4F35-F946-9B0E-226A483736CC}" presName="hierChild5" presStyleCnt="0"/>
      <dgm:spPr/>
    </dgm:pt>
    <dgm:pt modelId="{41DDA6D2-C9B0-4BCE-9A05-2F0880C35F91}" type="pres">
      <dgm:prSet presAssocID="{CB3B1DEE-9D2C-EA45-89BD-7C4D43733782}" presName="hierChild3" presStyleCnt="0"/>
      <dgm:spPr/>
    </dgm:pt>
  </dgm:ptLst>
  <dgm:cxnLst>
    <dgm:cxn modelId="{B47A6802-0597-3247-B228-D2AABC6F72D5}" srcId="{B5317C8E-BF96-E944-83A9-28C78432E9F6}" destId="{17DDE2B0-AB6C-BB47-96B4-324CE9EBDEB9}" srcOrd="0" destOrd="0" parTransId="{9FBB4126-FCEB-1E4D-85A6-BCF38464429E}" sibTransId="{AA03E2F1-3745-DB42-8F77-79626D42EDE5}"/>
    <dgm:cxn modelId="{7EA46E02-EE4D-4F91-823A-63C7C97660A0}" type="presOf" srcId="{CB3B1DEE-9D2C-EA45-89BD-7C4D43733782}" destId="{D0E3078B-6E6F-4F4A-906F-8825B9BB59C2}" srcOrd="1" destOrd="0" presId="urn:microsoft.com/office/officeart/2008/layout/NameandTitleOrganizationalChart"/>
    <dgm:cxn modelId="{BA148313-53CA-4175-B900-7E4720BEED3C}" type="presOf" srcId="{654F4E7F-C279-5A4F-8A31-4260222E39B5}" destId="{FE825EA0-F6BE-4DC6-A929-DDEB438B49DE}" srcOrd="0" destOrd="0" presId="urn:microsoft.com/office/officeart/2008/layout/NameandTitleOrganizationalChart"/>
    <dgm:cxn modelId="{60D8B514-F059-47E8-AAD4-37CB13A87825}" type="presOf" srcId="{B96A0FAC-6654-E24C-870F-97205E1F9771}" destId="{AA48DA3E-3397-4AE1-86EB-460B22117261}" srcOrd="0" destOrd="0" presId="urn:microsoft.com/office/officeart/2008/layout/NameandTitleOrganizationalChart"/>
    <dgm:cxn modelId="{BFE6CF15-0F56-423B-A4B9-2C2464973739}" type="presOf" srcId="{C2DC0AC8-2E9B-0643-BAEB-4EE8BDBC0226}" destId="{CAF1E608-E2C3-49D7-BD7C-D47BE06CEC6C}" srcOrd="1" destOrd="0" presId="urn:microsoft.com/office/officeart/2008/layout/NameandTitleOrganizationalChart"/>
    <dgm:cxn modelId="{CADCA416-49AF-4243-9966-92C31B00D671}" type="presOf" srcId="{AE9D579E-1614-A74A-B725-1E715FAD8416}" destId="{8592B084-0DC5-4D57-BE94-1D69098C303C}" srcOrd="1" destOrd="0" presId="urn:microsoft.com/office/officeart/2008/layout/NameandTitleOrganizationalChart"/>
    <dgm:cxn modelId="{FB413E21-3F50-47FB-B6C6-BC4AABE4DC32}" type="presOf" srcId="{B5317C8E-BF96-E944-83A9-28C78432E9F6}" destId="{224E4F3C-81FC-4B3D-AABF-2FD7BB0ED1BE}" srcOrd="0" destOrd="0" presId="urn:microsoft.com/office/officeart/2008/layout/NameandTitleOrganizationalChart"/>
    <dgm:cxn modelId="{F5965222-FDCB-45F5-A543-EDAB3634588D}" type="presOf" srcId="{9FBB4126-FCEB-1E4D-85A6-BCF38464429E}" destId="{5203922E-BAB4-46CC-82A9-79BCD4010520}" srcOrd="0" destOrd="0" presId="urn:microsoft.com/office/officeart/2008/layout/NameandTitleOrganizationalChart"/>
    <dgm:cxn modelId="{53DB532E-727D-4FD7-88A3-A048A78C1BC2}" type="presOf" srcId="{7D337706-3BE8-6A49-A60C-85990A90A5F8}" destId="{483235E5-A328-4E68-92D5-D345BC81C9F5}" srcOrd="0" destOrd="0" presId="urn:microsoft.com/office/officeart/2008/layout/NameandTitleOrganizationalChart"/>
    <dgm:cxn modelId="{60B28A32-39EF-45A1-9E4E-0B8808A20E19}" type="presOf" srcId="{BB3E3A00-4F35-F946-9B0E-226A483736CC}" destId="{E6E60179-FFD2-4062-A540-904C3AC1A094}" srcOrd="1" destOrd="0" presId="urn:microsoft.com/office/officeart/2008/layout/NameandTitleOrganizationalChart"/>
    <dgm:cxn modelId="{66C6085D-F503-4287-BD2B-9B60E48A6F90}" type="presOf" srcId="{C07F7071-DA1B-6741-B1D2-DAB5E3C221F8}" destId="{9EA3F52C-B5D3-4A2F-92C3-6C28CD3A64B3}" srcOrd="0" destOrd="0" presId="urn:microsoft.com/office/officeart/2008/layout/NameandTitleOrganizationalChart"/>
    <dgm:cxn modelId="{D496C262-411F-4BE5-BE87-D38CD5A3173C}" type="presOf" srcId="{D12C4868-A67C-C144-85F3-401253F1A100}" destId="{B92E092B-0A9E-4361-B668-6162D1514D84}" srcOrd="0" destOrd="0" presId="urn:microsoft.com/office/officeart/2008/layout/NameandTitleOrganizationalChart"/>
    <dgm:cxn modelId="{0D1DA246-DB1C-49FB-92D8-9AF13A19E90B}" type="presOf" srcId="{CB3B1DEE-9D2C-EA45-89BD-7C4D43733782}" destId="{8D950771-6C98-4B15-A4A3-9E06531E0202}" srcOrd="0" destOrd="0" presId="urn:microsoft.com/office/officeart/2008/layout/NameandTitleOrganizationalChart"/>
    <dgm:cxn modelId="{F26A3C47-90EB-AD42-94B8-A81D9BFFF87F}" srcId="{CB3B1DEE-9D2C-EA45-89BD-7C4D43733782}" destId="{AE9D579E-1614-A74A-B725-1E715FAD8416}" srcOrd="0" destOrd="0" parTransId="{654F4E7F-C279-5A4F-8A31-4260222E39B5}" sibTransId="{14D59272-EB4A-A240-83DA-72D740464B79}"/>
    <dgm:cxn modelId="{26E5C16B-5073-40C0-908D-1669156DECB1}" type="presOf" srcId="{D2D6CD39-08D3-A647-92CE-999A555FC345}" destId="{7B70927C-8407-4E03-8119-B9E4C8E2A950}" srcOrd="0" destOrd="0" presId="urn:microsoft.com/office/officeart/2008/layout/NameandTitleOrganizationalChart"/>
    <dgm:cxn modelId="{FF895451-84E5-1A46-B55A-F514A06B3ED4}" srcId="{C70EEFAB-1416-C640-B953-FEC1303A66CA}" destId="{CB3B1DEE-9D2C-EA45-89BD-7C4D43733782}" srcOrd="0" destOrd="0" parTransId="{E1449380-B0F4-4745-8B64-788711952376}" sibTransId="{5DBA451F-2B7C-3D48-8871-1D5BF2F26A61}"/>
    <dgm:cxn modelId="{C76C5974-B0E2-4804-A343-CD5AF3E1FF63}" type="presOf" srcId="{D2D6CD39-08D3-A647-92CE-999A555FC345}" destId="{2E93B2F0-49F4-4C97-BBA3-C90E45AA54E7}" srcOrd="1" destOrd="0" presId="urn:microsoft.com/office/officeart/2008/layout/NameandTitleOrganizationalChart"/>
    <dgm:cxn modelId="{12326958-DF17-4A37-98DF-840597A73D3F}" type="presOf" srcId="{BB3E3A00-4F35-F946-9B0E-226A483736CC}" destId="{78BF0FC7-41CA-4080-8D70-6ED3D773A2C6}" srcOrd="0" destOrd="0" presId="urn:microsoft.com/office/officeart/2008/layout/NameandTitleOrganizationalChart"/>
    <dgm:cxn modelId="{877A5580-BC45-40D7-9B10-A72298708C0F}" type="presOf" srcId="{17DDE2B0-AB6C-BB47-96B4-324CE9EBDEB9}" destId="{D2A74B9F-E9C2-4013-BD32-950ED8BF5A78}" srcOrd="0" destOrd="0" presId="urn:microsoft.com/office/officeart/2008/layout/NameandTitleOrganizationalChart"/>
    <dgm:cxn modelId="{36D52485-3DAD-4CB2-A6D3-ACB0825384D9}" type="presOf" srcId="{14D59272-EB4A-A240-83DA-72D740464B79}" destId="{F5903A85-8541-4A98-A39D-828AFC0DC9DF}" srcOrd="0" destOrd="0" presId="urn:microsoft.com/office/officeart/2008/layout/NameandTitleOrganizationalChart"/>
    <dgm:cxn modelId="{53968CA1-4D7B-4F7E-9BEF-94F7129E818E}" type="presOf" srcId="{540F9F7D-11AD-2A48-9579-9FFB7E3F5C8A}" destId="{B9CA6A0A-0ABF-4BF5-88A0-E059ADE7D241}" srcOrd="0" destOrd="0" presId="urn:microsoft.com/office/officeart/2008/layout/NameandTitleOrganizationalChart"/>
    <dgm:cxn modelId="{55AB24A2-C6F6-E842-8608-D61B19115CBE}" srcId="{AE9D579E-1614-A74A-B725-1E715FAD8416}" destId="{C2DC0AC8-2E9B-0643-BAEB-4EE8BDBC0226}" srcOrd="0" destOrd="0" parTransId="{E48FBFF4-E5E4-2946-B0B3-ABC72070B35C}" sibTransId="{6C51884E-930B-1943-A6B6-2EEFC63FF3C8}"/>
    <dgm:cxn modelId="{688FCAAA-A807-481E-AE4C-838A20EDC315}" type="presOf" srcId="{AA03E2F1-3745-DB42-8F77-79626D42EDE5}" destId="{760D74C1-6F8F-445D-AD69-5B71F21D577E}" srcOrd="0" destOrd="0" presId="urn:microsoft.com/office/officeart/2008/layout/NameandTitleOrganizationalChart"/>
    <dgm:cxn modelId="{186AA7B1-DABE-49EE-8E19-04513B522CBF}" type="presOf" srcId="{17DDE2B0-AB6C-BB47-96B4-324CE9EBDEB9}" destId="{36D13FE3-9904-4138-A179-887BDDCE0328}" srcOrd="1" destOrd="0" presId="urn:microsoft.com/office/officeart/2008/layout/NameandTitleOrganizationalChart"/>
    <dgm:cxn modelId="{D2B333B9-D5A7-4487-AB5D-227AAFFEB350}" type="presOf" srcId="{C2DC0AC8-2E9B-0643-BAEB-4EE8BDBC0226}" destId="{A5276C10-9530-4211-A28A-06443A6BEEDE}" srcOrd="0" destOrd="0" presId="urn:microsoft.com/office/officeart/2008/layout/NameandTitleOrganizationalChart"/>
    <dgm:cxn modelId="{9F0AB3CA-F07D-6845-BA41-5121362514B4}" srcId="{CB3B1DEE-9D2C-EA45-89BD-7C4D43733782}" destId="{BB3E3A00-4F35-F946-9B0E-226A483736CC}" srcOrd="2" destOrd="0" parTransId="{D12C4868-A67C-C144-85F3-401253F1A100}" sibTransId="{B96A0FAC-6654-E24C-870F-97205E1F9771}"/>
    <dgm:cxn modelId="{68BD39CD-257B-4F4C-AFCC-A404A2D87DAB}" type="presOf" srcId="{B5317C8E-BF96-E944-83A9-28C78432E9F6}" destId="{206B62C5-2D79-4A37-9FF2-77BB8921B292}" srcOrd="1" destOrd="0" presId="urn:microsoft.com/office/officeart/2008/layout/NameandTitleOrganizationalChart"/>
    <dgm:cxn modelId="{A0DABED2-DA7C-E140-97C0-EFB8E55C966F}" srcId="{BB3E3A00-4F35-F946-9B0E-226A483736CC}" destId="{D2D6CD39-08D3-A647-92CE-999A555FC345}" srcOrd="0" destOrd="0" parTransId="{C07F7071-DA1B-6741-B1D2-DAB5E3C221F8}" sibTransId="{388A0AD0-E299-F344-AD92-6F6000024D92}"/>
    <dgm:cxn modelId="{A4DC0FDA-C9A4-4FA8-B909-984308BD7EAD}" type="presOf" srcId="{C70EEFAB-1416-C640-B953-FEC1303A66CA}" destId="{92771A32-D29D-441D-AF12-38E746428601}" srcOrd="0" destOrd="0" presId="urn:microsoft.com/office/officeart/2008/layout/NameandTitleOrganizationalChart"/>
    <dgm:cxn modelId="{925B68E0-27DD-4CA7-BB87-6363DBB743AC}" type="presOf" srcId="{AE9D579E-1614-A74A-B725-1E715FAD8416}" destId="{6DF12725-6575-4A63-9202-DDC40D34D6D0}" srcOrd="0" destOrd="0" presId="urn:microsoft.com/office/officeart/2008/layout/NameandTitleOrganizationalChart"/>
    <dgm:cxn modelId="{0CB54CE8-F2F3-4CE1-B232-DA7F54B67C86}" type="presOf" srcId="{5DBA451F-2B7C-3D48-8871-1D5BF2F26A61}" destId="{7D4572D7-65E8-4CA6-9371-8917808A168A}" srcOrd="0" destOrd="0" presId="urn:microsoft.com/office/officeart/2008/layout/NameandTitleOrganizationalChart"/>
    <dgm:cxn modelId="{0C7C6DF0-AE5E-4206-B874-118B224368EF}" type="presOf" srcId="{6C51884E-930B-1943-A6B6-2EEFC63FF3C8}" destId="{6B2A5F9C-604D-41B4-AFC8-7F3F04EE7D08}" srcOrd="0" destOrd="0" presId="urn:microsoft.com/office/officeart/2008/layout/NameandTitleOrganizationalChart"/>
    <dgm:cxn modelId="{AE050BF5-D77F-433E-8FA8-7A87779625D3}" type="presOf" srcId="{388A0AD0-E299-F344-AD92-6F6000024D92}" destId="{730DADB9-7186-45DC-894E-65F68601A6E9}" srcOrd="0" destOrd="0" presId="urn:microsoft.com/office/officeart/2008/layout/NameandTitleOrganizationalChart"/>
    <dgm:cxn modelId="{50295EF9-8F0D-DE48-9112-2D3AB91C1480}" srcId="{CB3B1DEE-9D2C-EA45-89BD-7C4D43733782}" destId="{B5317C8E-BF96-E944-83A9-28C78432E9F6}" srcOrd="1" destOrd="0" parTransId="{7D337706-3BE8-6A49-A60C-85990A90A5F8}" sibTransId="{540F9F7D-11AD-2A48-9579-9FFB7E3F5C8A}"/>
    <dgm:cxn modelId="{4C24B0FE-1F52-4FE1-9007-A50306C5EA95}" type="presOf" srcId="{E48FBFF4-E5E4-2946-B0B3-ABC72070B35C}" destId="{38D265FC-200A-4FA7-BCF3-A1A60505A476}" srcOrd="0" destOrd="0" presId="urn:microsoft.com/office/officeart/2008/layout/NameandTitleOrganizationalChart"/>
    <dgm:cxn modelId="{EA552272-1CF8-4A3D-BAE4-B499140F1522}" type="presParOf" srcId="{92771A32-D29D-441D-AF12-38E746428601}" destId="{28F21327-410D-4251-BAA9-03AE9AB1C163}" srcOrd="0" destOrd="0" presId="urn:microsoft.com/office/officeart/2008/layout/NameandTitleOrganizationalChart"/>
    <dgm:cxn modelId="{435C43BC-79EC-4E8C-80DB-AD29ED107EDE}" type="presParOf" srcId="{28F21327-410D-4251-BAA9-03AE9AB1C163}" destId="{6C240B4F-ADB1-4F98-B903-CE0ED9EC63A6}" srcOrd="0" destOrd="0" presId="urn:microsoft.com/office/officeart/2008/layout/NameandTitleOrganizationalChart"/>
    <dgm:cxn modelId="{0EB790C3-2520-4037-A201-D358245D1A1C}" type="presParOf" srcId="{6C240B4F-ADB1-4F98-B903-CE0ED9EC63A6}" destId="{8D950771-6C98-4B15-A4A3-9E06531E0202}" srcOrd="0" destOrd="0" presId="urn:microsoft.com/office/officeart/2008/layout/NameandTitleOrganizationalChart"/>
    <dgm:cxn modelId="{DBDFF4BD-92F6-4B83-81B5-DCA5789A43B9}" type="presParOf" srcId="{6C240B4F-ADB1-4F98-B903-CE0ED9EC63A6}" destId="{7D4572D7-65E8-4CA6-9371-8917808A168A}" srcOrd="1" destOrd="0" presId="urn:microsoft.com/office/officeart/2008/layout/NameandTitleOrganizationalChart"/>
    <dgm:cxn modelId="{71969B63-DAE6-47A9-922F-FE6E7F5A6E84}" type="presParOf" srcId="{6C240B4F-ADB1-4F98-B903-CE0ED9EC63A6}" destId="{D0E3078B-6E6F-4F4A-906F-8825B9BB59C2}" srcOrd="2" destOrd="0" presId="urn:microsoft.com/office/officeart/2008/layout/NameandTitleOrganizationalChart"/>
    <dgm:cxn modelId="{B577C4A9-8C1B-474C-9182-1B79360C95F3}" type="presParOf" srcId="{28F21327-410D-4251-BAA9-03AE9AB1C163}" destId="{6D3574E7-BA7C-4225-9227-3FA081808EA1}" srcOrd="1" destOrd="0" presId="urn:microsoft.com/office/officeart/2008/layout/NameandTitleOrganizationalChart"/>
    <dgm:cxn modelId="{053E8FDB-9405-4D84-9681-DCC08007C2CC}" type="presParOf" srcId="{6D3574E7-BA7C-4225-9227-3FA081808EA1}" destId="{FE825EA0-F6BE-4DC6-A929-DDEB438B49DE}" srcOrd="0" destOrd="0" presId="urn:microsoft.com/office/officeart/2008/layout/NameandTitleOrganizationalChart"/>
    <dgm:cxn modelId="{F0AF7ECB-3ABF-47E9-AF55-3E6DB87D57C9}" type="presParOf" srcId="{6D3574E7-BA7C-4225-9227-3FA081808EA1}" destId="{64779803-CE70-4250-B9F2-B3F7C985CF5B}" srcOrd="1" destOrd="0" presId="urn:microsoft.com/office/officeart/2008/layout/NameandTitleOrganizationalChart"/>
    <dgm:cxn modelId="{5663B2BB-AC78-4467-B70D-BA13473874A7}" type="presParOf" srcId="{64779803-CE70-4250-B9F2-B3F7C985CF5B}" destId="{B183B7E5-594F-41FE-AB6E-504F45BC9438}" srcOrd="0" destOrd="0" presId="urn:microsoft.com/office/officeart/2008/layout/NameandTitleOrganizationalChart"/>
    <dgm:cxn modelId="{435DBB9F-D7FD-4955-A076-098783265B23}" type="presParOf" srcId="{B183B7E5-594F-41FE-AB6E-504F45BC9438}" destId="{6DF12725-6575-4A63-9202-DDC40D34D6D0}" srcOrd="0" destOrd="0" presId="urn:microsoft.com/office/officeart/2008/layout/NameandTitleOrganizationalChart"/>
    <dgm:cxn modelId="{B93DD876-9859-41D0-8E51-1F2A6D379C10}" type="presParOf" srcId="{B183B7E5-594F-41FE-AB6E-504F45BC9438}" destId="{F5903A85-8541-4A98-A39D-828AFC0DC9DF}" srcOrd="1" destOrd="0" presId="urn:microsoft.com/office/officeart/2008/layout/NameandTitleOrganizationalChart"/>
    <dgm:cxn modelId="{EFE03C07-347C-420F-BD38-43E38B806D4B}" type="presParOf" srcId="{B183B7E5-594F-41FE-AB6E-504F45BC9438}" destId="{8592B084-0DC5-4D57-BE94-1D69098C303C}" srcOrd="2" destOrd="0" presId="urn:microsoft.com/office/officeart/2008/layout/NameandTitleOrganizationalChart"/>
    <dgm:cxn modelId="{CF2AB2FB-C677-496C-98F8-685EBF57D178}" type="presParOf" srcId="{64779803-CE70-4250-B9F2-B3F7C985CF5B}" destId="{3FBB85BB-3092-4BA8-936E-4DC6E9587EA4}" srcOrd="1" destOrd="0" presId="urn:microsoft.com/office/officeart/2008/layout/NameandTitleOrganizationalChart"/>
    <dgm:cxn modelId="{4CA234E7-176F-41D9-82A6-CF6BB59A957F}" type="presParOf" srcId="{3FBB85BB-3092-4BA8-936E-4DC6E9587EA4}" destId="{38D265FC-200A-4FA7-BCF3-A1A60505A476}" srcOrd="0" destOrd="0" presId="urn:microsoft.com/office/officeart/2008/layout/NameandTitleOrganizationalChart"/>
    <dgm:cxn modelId="{1702E489-6290-4E1F-8AE9-5476EAC1FEC4}" type="presParOf" srcId="{3FBB85BB-3092-4BA8-936E-4DC6E9587EA4}" destId="{949DBC3E-4C4F-4939-9863-8EE9142D2D75}" srcOrd="1" destOrd="0" presId="urn:microsoft.com/office/officeart/2008/layout/NameandTitleOrganizationalChart"/>
    <dgm:cxn modelId="{50F1BF7A-9A69-4E27-A5D7-E14D1E89E921}" type="presParOf" srcId="{949DBC3E-4C4F-4939-9863-8EE9142D2D75}" destId="{A9F42F19-7D89-4414-B890-B18BAF6032B1}" srcOrd="0" destOrd="0" presId="urn:microsoft.com/office/officeart/2008/layout/NameandTitleOrganizationalChart"/>
    <dgm:cxn modelId="{6662F7CA-5105-44D1-9E1D-D2919AFDA131}" type="presParOf" srcId="{A9F42F19-7D89-4414-B890-B18BAF6032B1}" destId="{A5276C10-9530-4211-A28A-06443A6BEEDE}" srcOrd="0" destOrd="0" presId="urn:microsoft.com/office/officeart/2008/layout/NameandTitleOrganizationalChart"/>
    <dgm:cxn modelId="{CA932C3D-A923-4C39-A93D-BA6726193311}" type="presParOf" srcId="{A9F42F19-7D89-4414-B890-B18BAF6032B1}" destId="{6B2A5F9C-604D-41B4-AFC8-7F3F04EE7D08}" srcOrd="1" destOrd="0" presId="urn:microsoft.com/office/officeart/2008/layout/NameandTitleOrganizationalChart"/>
    <dgm:cxn modelId="{D7723131-D7EC-458D-AA2E-4DB4D8C507AC}" type="presParOf" srcId="{A9F42F19-7D89-4414-B890-B18BAF6032B1}" destId="{CAF1E608-E2C3-49D7-BD7C-D47BE06CEC6C}" srcOrd="2" destOrd="0" presId="urn:microsoft.com/office/officeart/2008/layout/NameandTitleOrganizationalChart"/>
    <dgm:cxn modelId="{5A7F2D11-0234-4488-A972-ECBE8E9A8D8D}" type="presParOf" srcId="{949DBC3E-4C4F-4939-9863-8EE9142D2D75}" destId="{69A05081-3A36-4EF3-8675-0D0A5CDA48A7}" srcOrd="1" destOrd="0" presId="urn:microsoft.com/office/officeart/2008/layout/NameandTitleOrganizationalChart"/>
    <dgm:cxn modelId="{701B4870-A267-4A09-BFE0-DDF10CFAA6BA}" type="presParOf" srcId="{949DBC3E-4C4F-4939-9863-8EE9142D2D75}" destId="{D425995B-06FA-4996-879A-17800192EED3}" srcOrd="2" destOrd="0" presId="urn:microsoft.com/office/officeart/2008/layout/NameandTitleOrganizationalChart"/>
    <dgm:cxn modelId="{75F4140C-56BA-49D8-84D8-BF0CF4478100}" type="presParOf" srcId="{64779803-CE70-4250-B9F2-B3F7C985CF5B}" destId="{0800E64B-0BAD-4754-BF12-4B5579B55D27}" srcOrd="2" destOrd="0" presId="urn:microsoft.com/office/officeart/2008/layout/NameandTitleOrganizationalChart"/>
    <dgm:cxn modelId="{10CCB00B-8A39-4443-A4E0-1BD2285BA13B}" type="presParOf" srcId="{6D3574E7-BA7C-4225-9227-3FA081808EA1}" destId="{483235E5-A328-4E68-92D5-D345BC81C9F5}" srcOrd="2" destOrd="0" presId="urn:microsoft.com/office/officeart/2008/layout/NameandTitleOrganizationalChart"/>
    <dgm:cxn modelId="{BF2B932D-DA54-49A5-B3C0-F42C80429399}" type="presParOf" srcId="{6D3574E7-BA7C-4225-9227-3FA081808EA1}" destId="{3A5C38CD-BA5F-4947-B715-C9437002132B}" srcOrd="3" destOrd="0" presId="urn:microsoft.com/office/officeart/2008/layout/NameandTitleOrganizationalChart"/>
    <dgm:cxn modelId="{9419164C-BF00-4961-B7DD-660BC043208F}" type="presParOf" srcId="{3A5C38CD-BA5F-4947-B715-C9437002132B}" destId="{0FD20576-F315-481B-A0B8-A2260A35B35E}" srcOrd="0" destOrd="0" presId="urn:microsoft.com/office/officeart/2008/layout/NameandTitleOrganizationalChart"/>
    <dgm:cxn modelId="{439968F6-616D-449A-8610-FC86625FF47B}" type="presParOf" srcId="{0FD20576-F315-481B-A0B8-A2260A35B35E}" destId="{224E4F3C-81FC-4B3D-AABF-2FD7BB0ED1BE}" srcOrd="0" destOrd="0" presId="urn:microsoft.com/office/officeart/2008/layout/NameandTitleOrganizationalChart"/>
    <dgm:cxn modelId="{6904198A-BFA2-4486-A6C0-047B4D4EFD0D}" type="presParOf" srcId="{0FD20576-F315-481B-A0B8-A2260A35B35E}" destId="{B9CA6A0A-0ABF-4BF5-88A0-E059ADE7D241}" srcOrd="1" destOrd="0" presId="urn:microsoft.com/office/officeart/2008/layout/NameandTitleOrganizationalChart"/>
    <dgm:cxn modelId="{DFFB4629-9518-4489-8D09-9BC1B316DAC6}" type="presParOf" srcId="{0FD20576-F315-481B-A0B8-A2260A35B35E}" destId="{206B62C5-2D79-4A37-9FF2-77BB8921B292}" srcOrd="2" destOrd="0" presId="urn:microsoft.com/office/officeart/2008/layout/NameandTitleOrganizationalChart"/>
    <dgm:cxn modelId="{AAF3FF88-857B-431D-8207-9C0CFBBE3128}" type="presParOf" srcId="{3A5C38CD-BA5F-4947-B715-C9437002132B}" destId="{D162248E-2AD9-4E20-928E-D4FB458A7C15}" srcOrd="1" destOrd="0" presId="urn:microsoft.com/office/officeart/2008/layout/NameandTitleOrganizationalChart"/>
    <dgm:cxn modelId="{87CFB62A-3AAD-49E3-A8C1-4E92993C268C}" type="presParOf" srcId="{D162248E-2AD9-4E20-928E-D4FB458A7C15}" destId="{5203922E-BAB4-46CC-82A9-79BCD4010520}" srcOrd="0" destOrd="0" presId="urn:microsoft.com/office/officeart/2008/layout/NameandTitleOrganizationalChart"/>
    <dgm:cxn modelId="{0A9EC85A-B5CC-41A3-830C-4129566CE395}" type="presParOf" srcId="{D162248E-2AD9-4E20-928E-D4FB458A7C15}" destId="{529DA423-5BB0-4A47-AA39-7B18E6534A84}" srcOrd="1" destOrd="0" presId="urn:microsoft.com/office/officeart/2008/layout/NameandTitleOrganizationalChart"/>
    <dgm:cxn modelId="{C6739203-1F5A-4F48-9F14-27386531ECC2}" type="presParOf" srcId="{529DA423-5BB0-4A47-AA39-7B18E6534A84}" destId="{DABEE302-8D2E-4B02-90CE-F1A18A6840EE}" srcOrd="0" destOrd="0" presId="urn:microsoft.com/office/officeart/2008/layout/NameandTitleOrganizationalChart"/>
    <dgm:cxn modelId="{0174F112-5C30-42AC-A5DC-DD0E8F3ED314}" type="presParOf" srcId="{DABEE302-8D2E-4B02-90CE-F1A18A6840EE}" destId="{D2A74B9F-E9C2-4013-BD32-950ED8BF5A78}" srcOrd="0" destOrd="0" presId="urn:microsoft.com/office/officeart/2008/layout/NameandTitleOrganizationalChart"/>
    <dgm:cxn modelId="{23951B36-56B3-457F-A2F9-747B1443CDBC}" type="presParOf" srcId="{DABEE302-8D2E-4B02-90CE-F1A18A6840EE}" destId="{760D74C1-6F8F-445D-AD69-5B71F21D577E}" srcOrd="1" destOrd="0" presId="urn:microsoft.com/office/officeart/2008/layout/NameandTitleOrganizationalChart"/>
    <dgm:cxn modelId="{3493FED9-88D7-4534-BECA-88CFE7B6597F}" type="presParOf" srcId="{DABEE302-8D2E-4B02-90CE-F1A18A6840EE}" destId="{36D13FE3-9904-4138-A179-887BDDCE0328}" srcOrd="2" destOrd="0" presId="urn:microsoft.com/office/officeart/2008/layout/NameandTitleOrganizationalChart"/>
    <dgm:cxn modelId="{63A28C7D-7477-4C2A-B210-959AF785EE5C}" type="presParOf" srcId="{529DA423-5BB0-4A47-AA39-7B18E6534A84}" destId="{A32EE167-B985-49C3-B2F0-9256C9D1E074}" srcOrd="1" destOrd="0" presId="urn:microsoft.com/office/officeart/2008/layout/NameandTitleOrganizationalChart"/>
    <dgm:cxn modelId="{BC442399-7CBF-4B0C-A0EC-C4E3BB50C8C5}" type="presParOf" srcId="{529DA423-5BB0-4A47-AA39-7B18E6534A84}" destId="{EB727249-54DC-4129-B0F9-A5475083695A}" srcOrd="2" destOrd="0" presId="urn:microsoft.com/office/officeart/2008/layout/NameandTitleOrganizationalChart"/>
    <dgm:cxn modelId="{D0DED24C-A0C0-41F6-8460-31FB15DC252B}" type="presParOf" srcId="{3A5C38CD-BA5F-4947-B715-C9437002132B}" destId="{6E8D9502-99E1-49BE-9914-576DA2B76AE8}" srcOrd="2" destOrd="0" presId="urn:microsoft.com/office/officeart/2008/layout/NameandTitleOrganizationalChart"/>
    <dgm:cxn modelId="{C2BE9DEF-4763-44C7-A97E-328A0EED2B8E}" type="presParOf" srcId="{6D3574E7-BA7C-4225-9227-3FA081808EA1}" destId="{B92E092B-0A9E-4361-B668-6162D1514D84}" srcOrd="4" destOrd="0" presId="urn:microsoft.com/office/officeart/2008/layout/NameandTitleOrganizationalChart"/>
    <dgm:cxn modelId="{55D81391-A011-430B-B0E6-A6974DAFE6DC}" type="presParOf" srcId="{6D3574E7-BA7C-4225-9227-3FA081808EA1}" destId="{559C011D-0B3A-4649-8A43-66F01143E595}" srcOrd="5" destOrd="0" presId="urn:microsoft.com/office/officeart/2008/layout/NameandTitleOrganizationalChart"/>
    <dgm:cxn modelId="{00A8DB1C-38B1-4C95-B8DF-318D2011857D}" type="presParOf" srcId="{559C011D-0B3A-4649-8A43-66F01143E595}" destId="{EABAC861-9F9D-4469-BCEA-79A0010570FE}" srcOrd="0" destOrd="0" presId="urn:microsoft.com/office/officeart/2008/layout/NameandTitleOrganizationalChart"/>
    <dgm:cxn modelId="{02463F30-A253-4F79-A073-9F684D504A16}" type="presParOf" srcId="{EABAC861-9F9D-4469-BCEA-79A0010570FE}" destId="{78BF0FC7-41CA-4080-8D70-6ED3D773A2C6}" srcOrd="0" destOrd="0" presId="urn:microsoft.com/office/officeart/2008/layout/NameandTitleOrganizationalChart"/>
    <dgm:cxn modelId="{343F4AD7-890A-452B-A57D-CEB11F8AA999}" type="presParOf" srcId="{EABAC861-9F9D-4469-BCEA-79A0010570FE}" destId="{AA48DA3E-3397-4AE1-86EB-460B22117261}" srcOrd="1" destOrd="0" presId="urn:microsoft.com/office/officeart/2008/layout/NameandTitleOrganizationalChart"/>
    <dgm:cxn modelId="{AA0F2432-3676-4474-81B0-2A73206A0A63}" type="presParOf" srcId="{EABAC861-9F9D-4469-BCEA-79A0010570FE}" destId="{E6E60179-FFD2-4062-A540-904C3AC1A094}" srcOrd="2" destOrd="0" presId="urn:microsoft.com/office/officeart/2008/layout/NameandTitleOrganizationalChart"/>
    <dgm:cxn modelId="{3757078A-4DBE-4EDA-ACB3-7A5232776488}" type="presParOf" srcId="{559C011D-0B3A-4649-8A43-66F01143E595}" destId="{61E8E3E7-308B-4878-8674-332999F02825}" srcOrd="1" destOrd="0" presId="urn:microsoft.com/office/officeart/2008/layout/NameandTitleOrganizationalChart"/>
    <dgm:cxn modelId="{AEBE9263-78FF-4CD3-B96B-5039F5FDD8FE}" type="presParOf" srcId="{61E8E3E7-308B-4878-8674-332999F02825}" destId="{9EA3F52C-B5D3-4A2F-92C3-6C28CD3A64B3}" srcOrd="0" destOrd="0" presId="urn:microsoft.com/office/officeart/2008/layout/NameandTitleOrganizationalChart"/>
    <dgm:cxn modelId="{28C9973E-4CAC-456A-B166-69FC7B5D1E9C}" type="presParOf" srcId="{61E8E3E7-308B-4878-8674-332999F02825}" destId="{2CA77875-A1DC-4AEB-ACCB-4139B8542EA7}" srcOrd="1" destOrd="0" presId="urn:microsoft.com/office/officeart/2008/layout/NameandTitleOrganizationalChart"/>
    <dgm:cxn modelId="{4909ED8F-BED6-4CAE-8E28-01BAAFCB0773}" type="presParOf" srcId="{2CA77875-A1DC-4AEB-ACCB-4139B8542EA7}" destId="{35A86496-6276-469D-86E9-D880B7294C95}" srcOrd="0" destOrd="0" presId="urn:microsoft.com/office/officeart/2008/layout/NameandTitleOrganizationalChart"/>
    <dgm:cxn modelId="{C8BA3769-4993-46FE-8EFE-92F7F84E93EB}" type="presParOf" srcId="{35A86496-6276-469D-86E9-D880B7294C95}" destId="{7B70927C-8407-4E03-8119-B9E4C8E2A950}" srcOrd="0" destOrd="0" presId="urn:microsoft.com/office/officeart/2008/layout/NameandTitleOrganizationalChart"/>
    <dgm:cxn modelId="{1E3D74AA-F2A7-4649-BEBC-07F7ACC27A76}" type="presParOf" srcId="{35A86496-6276-469D-86E9-D880B7294C95}" destId="{730DADB9-7186-45DC-894E-65F68601A6E9}" srcOrd="1" destOrd="0" presId="urn:microsoft.com/office/officeart/2008/layout/NameandTitleOrganizationalChart"/>
    <dgm:cxn modelId="{006FC341-9ECC-47B4-AA2A-55DB8BA7F451}" type="presParOf" srcId="{35A86496-6276-469D-86E9-D880B7294C95}" destId="{2E93B2F0-49F4-4C97-BBA3-C90E45AA54E7}" srcOrd="2" destOrd="0" presId="urn:microsoft.com/office/officeart/2008/layout/NameandTitleOrganizationalChart"/>
    <dgm:cxn modelId="{03E7EFC2-2931-4200-B0CC-846BF4E066FF}" type="presParOf" srcId="{2CA77875-A1DC-4AEB-ACCB-4139B8542EA7}" destId="{EA8E4258-9E97-4094-BC6D-904516E933B8}" srcOrd="1" destOrd="0" presId="urn:microsoft.com/office/officeart/2008/layout/NameandTitleOrganizationalChart"/>
    <dgm:cxn modelId="{9B03FB0B-D173-4E1C-9C16-8908F029BA6E}" type="presParOf" srcId="{2CA77875-A1DC-4AEB-ACCB-4139B8542EA7}" destId="{CAF14B0B-979E-4F41-8C00-73B365F335A1}" srcOrd="2" destOrd="0" presId="urn:microsoft.com/office/officeart/2008/layout/NameandTitleOrganizationalChart"/>
    <dgm:cxn modelId="{E6E8A2C0-48DF-4E03-92B7-955A81581D48}" type="presParOf" srcId="{559C011D-0B3A-4649-8A43-66F01143E595}" destId="{564DB21C-AF24-425E-8407-BA26B8F54D8F}" srcOrd="2" destOrd="0" presId="urn:microsoft.com/office/officeart/2008/layout/NameandTitleOrganizationalChart"/>
    <dgm:cxn modelId="{8B67301A-3847-439B-A9F3-BB65E3CE8BB4}" type="presParOf" srcId="{28F21327-410D-4251-BAA9-03AE9AB1C163}" destId="{41DDA6D2-C9B0-4BCE-9A05-2F0880C35F9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448120-07E7-4232-A46B-FC7B33FC0A06}" type="doc">
      <dgm:prSet loTypeId="urn:microsoft.com/office/officeart/2005/8/layout/pList2" loCatId="picture" qsTypeId="urn:microsoft.com/office/officeart/2005/8/quickstyle/simple1" qsCatId="simple" csTypeId="urn:microsoft.com/office/officeart/2005/8/colors/colorful2" csCatId="colorful" phldr="1"/>
      <dgm:spPr/>
      <dgm:t>
        <a:bodyPr/>
        <a:lstStyle/>
        <a:p>
          <a:endParaRPr lang="en-US"/>
        </a:p>
      </dgm:t>
    </dgm:pt>
    <dgm:pt modelId="{5FF3E778-E4C2-416C-BE27-37B8869ABC7D}">
      <dgm:prSet phldrT="[Text]" custT="1"/>
      <dgm:spPr/>
      <dgm:t>
        <a:bodyPr/>
        <a:lstStyle/>
        <a:p>
          <a:r>
            <a:rPr lang="en-US" sz="1300" dirty="0"/>
            <a:t>Project Mission</a:t>
          </a:r>
        </a:p>
      </dgm:t>
    </dgm:pt>
    <dgm:pt modelId="{620C416D-BE9F-4C9C-B946-1D6AF9088C8A}" type="parTrans" cxnId="{CCED33FB-5B69-44D6-8D38-43F6B8772412}">
      <dgm:prSet/>
      <dgm:spPr/>
      <dgm:t>
        <a:bodyPr/>
        <a:lstStyle/>
        <a:p>
          <a:endParaRPr lang="en-US"/>
        </a:p>
      </dgm:t>
    </dgm:pt>
    <dgm:pt modelId="{60B2217E-E695-4AEB-97EB-749EF92E979C}" type="sibTrans" cxnId="{CCED33FB-5B69-44D6-8D38-43F6B8772412}">
      <dgm:prSet/>
      <dgm:spPr/>
      <dgm:t>
        <a:bodyPr/>
        <a:lstStyle/>
        <a:p>
          <a:endParaRPr lang="en-US"/>
        </a:p>
      </dgm:t>
    </dgm:pt>
    <dgm:pt modelId="{5E8EDCA1-C619-4866-B939-D2CBCF3EE9B5}">
      <dgm:prSet phldrT="[Text]" custT="1"/>
      <dgm:spPr/>
      <dgm:t>
        <a:bodyPr/>
        <a:lstStyle/>
        <a:p>
          <a:r>
            <a:rPr lang="en-US" sz="1300" dirty="0"/>
            <a:t>Semester Goals</a:t>
          </a:r>
        </a:p>
      </dgm:t>
    </dgm:pt>
    <dgm:pt modelId="{9C1A1AB3-43D9-473E-9114-FBCCA875C389}" type="parTrans" cxnId="{14DAFB25-7563-404F-8B15-2545F3832B11}">
      <dgm:prSet/>
      <dgm:spPr/>
      <dgm:t>
        <a:bodyPr/>
        <a:lstStyle/>
        <a:p>
          <a:endParaRPr lang="en-US"/>
        </a:p>
      </dgm:t>
    </dgm:pt>
    <dgm:pt modelId="{7B761253-4490-4B1F-9C86-3F1D2F3697EA}" type="sibTrans" cxnId="{14DAFB25-7563-404F-8B15-2545F3832B11}">
      <dgm:prSet/>
      <dgm:spPr/>
      <dgm:t>
        <a:bodyPr/>
        <a:lstStyle/>
        <a:p>
          <a:endParaRPr lang="en-US"/>
        </a:p>
      </dgm:t>
    </dgm:pt>
    <dgm:pt modelId="{179BBDB0-4042-4E56-BB98-6F24892E25A0}">
      <dgm:prSet phldrT="[Text]" custT="1"/>
      <dgm:spPr/>
      <dgm:t>
        <a:bodyPr/>
        <a:lstStyle/>
        <a:p>
          <a:r>
            <a:rPr lang="en-US" sz="1300" dirty="0"/>
            <a:t>Semester Deliverables</a:t>
          </a:r>
        </a:p>
      </dgm:t>
    </dgm:pt>
    <dgm:pt modelId="{18D9DC18-8516-4FB2-ACA9-83626E68E0D5}" type="parTrans" cxnId="{F7B11F2C-99EA-4910-94C5-8C5A856E5840}">
      <dgm:prSet/>
      <dgm:spPr/>
      <dgm:t>
        <a:bodyPr/>
        <a:lstStyle/>
        <a:p>
          <a:endParaRPr lang="en-US"/>
        </a:p>
      </dgm:t>
    </dgm:pt>
    <dgm:pt modelId="{007383B3-195D-410C-8CC7-8A6BDE9FE80A}" type="sibTrans" cxnId="{F7B11F2C-99EA-4910-94C5-8C5A856E5840}">
      <dgm:prSet/>
      <dgm:spPr/>
      <dgm:t>
        <a:bodyPr/>
        <a:lstStyle/>
        <a:p>
          <a:endParaRPr lang="en-US"/>
        </a:p>
      </dgm:t>
    </dgm:pt>
    <dgm:pt modelId="{E7EF017A-3A09-4753-85F9-B2BAF8A2B572}">
      <dgm:prSet phldrT="[Text]" custT="1"/>
      <dgm:spPr/>
      <dgm:t>
        <a:bodyPr/>
        <a:lstStyle/>
        <a:p>
          <a:r>
            <a:rPr lang="en-US" sz="1200" dirty="0"/>
            <a:t>The overall mission for the Boeing Electric Flight project is to explore the viability of an all-electric commercial aircraft designed to replace a Boeing-737 aircraft with comparable mission.</a:t>
          </a:r>
        </a:p>
      </dgm:t>
    </dgm:pt>
    <dgm:pt modelId="{85D68B85-CF24-4D8C-A41C-A7057007E036}" type="parTrans" cxnId="{63606A7D-B1AA-4455-A998-BD3C19D043D8}">
      <dgm:prSet/>
      <dgm:spPr/>
      <dgm:t>
        <a:bodyPr/>
        <a:lstStyle/>
        <a:p>
          <a:endParaRPr lang="en-US"/>
        </a:p>
      </dgm:t>
    </dgm:pt>
    <dgm:pt modelId="{06FB77B8-D3D4-4A90-AE4A-BA91F8605170}" type="sibTrans" cxnId="{63606A7D-B1AA-4455-A998-BD3C19D043D8}">
      <dgm:prSet/>
      <dgm:spPr/>
      <dgm:t>
        <a:bodyPr/>
        <a:lstStyle/>
        <a:p>
          <a:endParaRPr lang="en-US"/>
        </a:p>
      </dgm:t>
    </dgm:pt>
    <dgm:pt modelId="{A76A773A-EC8D-40F1-908D-D2A63BB28077}">
      <dgm:prSet phldrT="[Text]" custT="1"/>
      <dgm:spPr/>
      <dgm:t>
        <a:bodyPr/>
        <a:lstStyle/>
        <a:p>
          <a:r>
            <a:rPr lang="en-US" sz="1000" dirty="0"/>
            <a:t>This semester we are conducting finite element analysis on our wing designs, as well as conducting preliminary research into a thermal cooling system for our plane. Additionally, we are developing a safety procedure and components outline, and modeling a packaging system for out battery. We are also finishing preliminary testing and researching new foam to use to build our wing designs and then conduct wind tunnel testing with our designs attached to the plane.</a:t>
          </a:r>
        </a:p>
      </dgm:t>
    </dgm:pt>
    <dgm:pt modelId="{2F1DB2F9-6BDF-406D-BDA8-F90F96F49BCA}" type="parTrans" cxnId="{AB7748E7-9E82-41DD-A741-74113591E381}">
      <dgm:prSet/>
      <dgm:spPr/>
      <dgm:t>
        <a:bodyPr/>
        <a:lstStyle/>
        <a:p>
          <a:endParaRPr lang="en-US"/>
        </a:p>
      </dgm:t>
    </dgm:pt>
    <dgm:pt modelId="{ABA700C0-4A05-4D61-89A7-F7FF38D68FA2}" type="sibTrans" cxnId="{AB7748E7-9E82-41DD-A741-74113591E381}">
      <dgm:prSet/>
      <dgm:spPr/>
      <dgm:t>
        <a:bodyPr/>
        <a:lstStyle/>
        <a:p>
          <a:endParaRPr lang="en-US"/>
        </a:p>
      </dgm:t>
    </dgm:pt>
    <dgm:pt modelId="{8BB2E3BD-24A3-4169-8B29-5ED0B05CA6B3}">
      <dgm:prSet phldrT="[Text]" custT="1"/>
      <dgm:spPr/>
      <dgm:t>
        <a:bodyPr/>
        <a:lstStyle/>
        <a:p>
          <a:r>
            <a:rPr lang="en-US" sz="1050" dirty="0"/>
            <a:t>This semester we will deliver an analysis of the micromechanics of our wing with numerical data from ANSYS. We will also deliver preliminary research regarding our advanced cooling system. A safety plan detailing specific processes and components that are solutions to unique battery powered aircraft problems will be provided, as well as a virtual model of the battery compartment. </a:t>
          </a:r>
        </a:p>
      </dgm:t>
    </dgm:pt>
    <dgm:pt modelId="{A7A3954E-528F-4550-BEA7-6DE892F2362A}" type="parTrans" cxnId="{19DE6FA1-F67A-429A-955B-323A248067F1}">
      <dgm:prSet/>
      <dgm:spPr/>
      <dgm:t>
        <a:bodyPr/>
        <a:lstStyle/>
        <a:p>
          <a:endParaRPr lang="en-US"/>
        </a:p>
      </dgm:t>
    </dgm:pt>
    <dgm:pt modelId="{7E1F7C5F-E763-4A4D-BAF1-4021532CC9C3}" type="sibTrans" cxnId="{19DE6FA1-F67A-429A-955B-323A248067F1}">
      <dgm:prSet/>
      <dgm:spPr/>
      <dgm:t>
        <a:bodyPr/>
        <a:lstStyle/>
        <a:p>
          <a:endParaRPr lang="en-US"/>
        </a:p>
      </dgm:t>
    </dgm:pt>
    <dgm:pt modelId="{186C673E-7D77-4A9C-8513-DCC8DE728A20}" type="pres">
      <dgm:prSet presAssocID="{52448120-07E7-4232-A46B-FC7B33FC0A06}" presName="Name0" presStyleCnt="0">
        <dgm:presLayoutVars>
          <dgm:dir/>
          <dgm:resizeHandles val="exact"/>
        </dgm:presLayoutVars>
      </dgm:prSet>
      <dgm:spPr/>
    </dgm:pt>
    <dgm:pt modelId="{5CAC0086-BD3F-4DDA-8171-6187442A7029}" type="pres">
      <dgm:prSet presAssocID="{52448120-07E7-4232-A46B-FC7B33FC0A06}" presName="bkgdShp" presStyleLbl="alignAccFollowNode1" presStyleIdx="0" presStyleCnt="1"/>
      <dgm:spPr/>
    </dgm:pt>
    <dgm:pt modelId="{B84E4161-FF75-4BB6-967F-26ECB2BCF071}" type="pres">
      <dgm:prSet presAssocID="{52448120-07E7-4232-A46B-FC7B33FC0A06}" presName="linComp" presStyleCnt="0"/>
      <dgm:spPr/>
    </dgm:pt>
    <dgm:pt modelId="{B5C3ADA7-CDC6-434D-9F1A-75469C44CE90}" type="pres">
      <dgm:prSet presAssocID="{5FF3E778-E4C2-416C-BE27-37B8869ABC7D}" presName="compNode" presStyleCnt="0"/>
      <dgm:spPr/>
    </dgm:pt>
    <dgm:pt modelId="{F881BAD0-E394-4C1C-82BD-A315BE1D251B}" type="pres">
      <dgm:prSet presAssocID="{5FF3E778-E4C2-416C-BE27-37B8869ABC7D}" presName="node" presStyleLbl="node1" presStyleIdx="0" presStyleCnt="3">
        <dgm:presLayoutVars>
          <dgm:bulletEnabled val="1"/>
        </dgm:presLayoutVars>
      </dgm:prSet>
      <dgm:spPr/>
    </dgm:pt>
    <dgm:pt modelId="{574767E1-81BE-46C9-AE9A-652FAEC30053}" type="pres">
      <dgm:prSet presAssocID="{5FF3E778-E4C2-416C-BE27-37B8869ABC7D}" presName="invisiNode" presStyleLbl="node1" presStyleIdx="0" presStyleCnt="3"/>
      <dgm:spPr/>
    </dgm:pt>
    <dgm:pt modelId="{FC34BF5A-EF4A-455A-91F4-52EA4B89AA83}" type="pres">
      <dgm:prSet presAssocID="{5FF3E778-E4C2-416C-BE27-37B8869ABC7D}" presName="imagNode"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000" b="-3000"/>
          </a:stretch>
        </a:blipFill>
      </dgm:spPr>
    </dgm:pt>
    <dgm:pt modelId="{6CA490AC-0B4B-4D41-829D-A9284D5AA1A2}" type="pres">
      <dgm:prSet presAssocID="{60B2217E-E695-4AEB-97EB-749EF92E979C}" presName="sibTrans" presStyleLbl="sibTrans2D1" presStyleIdx="0" presStyleCnt="0"/>
      <dgm:spPr/>
    </dgm:pt>
    <dgm:pt modelId="{C0D3798F-4C11-4DC7-9979-E9FB3D73201A}" type="pres">
      <dgm:prSet presAssocID="{5E8EDCA1-C619-4866-B939-D2CBCF3EE9B5}" presName="compNode" presStyleCnt="0"/>
      <dgm:spPr/>
    </dgm:pt>
    <dgm:pt modelId="{D26C2EF3-E823-4D4F-AE42-03FBE4B14ADD}" type="pres">
      <dgm:prSet presAssocID="{5E8EDCA1-C619-4866-B939-D2CBCF3EE9B5}" presName="node" presStyleLbl="node1" presStyleIdx="1" presStyleCnt="3">
        <dgm:presLayoutVars>
          <dgm:bulletEnabled val="1"/>
        </dgm:presLayoutVars>
      </dgm:prSet>
      <dgm:spPr/>
    </dgm:pt>
    <dgm:pt modelId="{E0EB3363-30BE-4821-B368-2EE832E3D2B8}" type="pres">
      <dgm:prSet presAssocID="{5E8EDCA1-C619-4866-B939-D2CBCF3EE9B5}" presName="invisiNode" presStyleLbl="node1" presStyleIdx="1" presStyleCnt="3"/>
      <dgm:spPr/>
    </dgm:pt>
    <dgm:pt modelId="{32BE7A21-8DD6-4856-9D53-11FE5F282915}" type="pres">
      <dgm:prSet presAssocID="{5E8EDCA1-C619-4866-B939-D2CBCF3EE9B5}"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6000" r="-66000"/>
          </a:stretch>
        </a:blipFill>
      </dgm:spPr>
    </dgm:pt>
    <dgm:pt modelId="{B35D9932-1117-4A06-A0AF-8A7D6F0B12E1}" type="pres">
      <dgm:prSet presAssocID="{7B761253-4490-4B1F-9C86-3F1D2F3697EA}" presName="sibTrans" presStyleLbl="sibTrans2D1" presStyleIdx="0" presStyleCnt="0"/>
      <dgm:spPr/>
    </dgm:pt>
    <dgm:pt modelId="{C45EAA2C-8851-492B-9275-34C5F9CBA41B}" type="pres">
      <dgm:prSet presAssocID="{179BBDB0-4042-4E56-BB98-6F24892E25A0}" presName="compNode" presStyleCnt="0"/>
      <dgm:spPr/>
    </dgm:pt>
    <dgm:pt modelId="{F61288B9-F277-4513-A9CD-3837C163A563}" type="pres">
      <dgm:prSet presAssocID="{179BBDB0-4042-4E56-BB98-6F24892E25A0}" presName="node" presStyleLbl="node1" presStyleIdx="2" presStyleCnt="3">
        <dgm:presLayoutVars>
          <dgm:bulletEnabled val="1"/>
        </dgm:presLayoutVars>
      </dgm:prSet>
      <dgm:spPr/>
    </dgm:pt>
    <dgm:pt modelId="{674C1201-329E-463F-99F3-F4F5F4BCD640}" type="pres">
      <dgm:prSet presAssocID="{179BBDB0-4042-4E56-BB98-6F24892E25A0}" presName="invisiNode" presStyleLbl="node1" presStyleIdx="2" presStyleCnt="3"/>
      <dgm:spPr/>
    </dgm:pt>
    <dgm:pt modelId="{1426EF94-6CAB-4344-8BAA-7A7063C28A4C}" type="pres">
      <dgm:prSet presAssocID="{179BBDB0-4042-4E56-BB98-6F24892E25A0}" presName="imagNode" presStyleLbl="fgImgPlac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5000" b="-15000"/>
          </a:stretch>
        </a:blipFill>
      </dgm:spPr>
    </dgm:pt>
  </dgm:ptLst>
  <dgm:cxnLst>
    <dgm:cxn modelId="{55707114-12B8-45C8-BD59-6F0D4CAEA3B9}" type="presOf" srcId="{60B2217E-E695-4AEB-97EB-749EF92E979C}" destId="{6CA490AC-0B4B-4D41-829D-A9284D5AA1A2}" srcOrd="0" destOrd="0" presId="urn:microsoft.com/office/officeart/2005/8/layout/pList2"/>
    <dgm:cxn modelId="{191B081C-A409-43E3-8D38-A6BF048103A3}" type="presOf" srcId="{5E8EDCA1-C619-4866-B939-D2CBCF3EE9B5}" destId="{D26C2EF3-E823-4D4F-AE42-03FBE4B14ADD}" srcOrd="0" destOrd="0" presId="urn:microsoft.com/office/officeart/2005/8/layout/pList2"/>
    <dgm:cxn modelId="{14DAFB25-7563-404F-8B15-2545F3832B11}" srcId="{52448120-07E7-4232-A46B-FC7B33FC0A06}" destId="{5E8EDCA1-C619-4866-B939-D2CBCF3EE9B5}" srcOrd="1" destOrd="0" parTransId="{9C1A1AB3-43D9-473E-9114-FBCCA875C389}" sibTransId="{7B761253-4490-4B1F-9C86-3F1D2F3697EA}"/>
    <dgm:cxn modelId="{F7B11F2C-99EA-4910-94C5-8C5A856E5840}" srcId="{52448120-07E7-4232-A46B-FC7B33FC0A06}" destId="{179BBDB0-4042-4E56-BB98-6F24892E25A0}" srcOrd="2" destOrd="0" parTransId="{18D9DC18-8516-4FB2-ACA9-83626E68E0D5}" sibTransId="{007383B3-195D-410C-8CC7-8A6BDE9FE80A}"/>
    <dgm:cxn modelId="{7964145F-44B7-42DD-892A-68FB49B07396}" type="presOf" srcId="{8BB2E3BD-24A3-4169-8B29-5ED0B05CA6B3}" destId="{F61288B9-F277-4513-A9CD-3837C163A563}" srcOrd="0" destOrd="1" presId="urn:microsoft.com/office/officeart/2005/8/layout/pList2"/>
    <dgm:cxn modelId="{3FA3CB70-6C1D-45AE-A74F-DBB68947A686}" type="presOf" srcId="{A76A773A-EC8D-40F1-908D-D2A63BB28077}" destId="{D26C2EF3-E823-4D4F-AE42-03FBE4B14ADD}" srcOrd="0" destOrd="1" presId="urn:microsoft.com/office/officeart/2005/8/layout/pList2"/>
    <dgm:cxn modelId="{63606A7D-B1AA-4455-A998-BD3C19D043D8}" srcId="{5FF3E778-E4C2-416C-BE27-37B8869ABC7D}" destId="{E7EF017A-3A09-4753-85F9-B2BAF8A2B572}" srcOrd="0" destOrd="0" parTransId="{85D68B85-CF24-4D8C-A41C-A7057007E036}" sibTransId="{06FB77B8-D3D4-4A90-AE4A-BA91F8605170}"/>
    <dgm:cxn modelId="{2B3C8187-52AF-4D00-B354-CD8465FA493A}" type="presOf" srcId="{7B761253-4490-4B1F-9C86-3F1D2F3697EA}" destId="{B35D9932-1117-4A06-A0AF-8A7D6F0B12E1}" srcOrd="0" destOrd="0" presId="urn:microsoft.com/office/officeart/2005/8/layout/pList2"/>
    <dgm:cxn modelId="{19DE6FA1-F67A-429A-955B-323A248067F1}" srcId="{179BBDB0-4042-4E56-BB98-6F24892E25A0}" destId="{8BB2E3BD-24A3-4169-8B29-5ED0B05CA6B3}" srcOrd="0" destOrd="0" parTransId="{A7A3954E-528F-4550-BEA7-6DE892F2362A}" sibTransId="{7E1F7C5F-E763-4A4D-BAF1-4021532CC9C3}"/>
    <dgm:cxn modelId="{036808B0-EC0B-461D-94DE-CCEA4EF3B60C}" type="presOf" srcId="{52448120-07E7-4232-A46B-FC7B33FC0A06}" destId="{186C673E-7D77-4A9C-8513-DCC8DE728A20}" srcOrd="0" destOrd="0" presId="urn:microsoft.com/office/officeart/2005/8/layout/pList2"/>
    <dgm:cxn modelId="{8D0377B1-A602-490A-B4F8-421F54E81005}" type="presOf" srcId="{E7EF017A-3A09-4753-85F9-B2BAF8A2B572}" destId="{F881BAD0-E394-4C1C-82BD-A315BE1D251B}" srcOrd="0" destOrd="1" presId="urn:microsoft.com/office/officeart/2005/8/layout/pList2"/>
    <dgm:cxn modelId="{607C53BD-CB84-4411-A7AD-7DFDFB965033}" type="presOf" srcId="{179BBDB0-4042-4E56-BB98-6F24892E25A0}" destId="{F61288B9-F277-4513-A9CD-3837C163A563}" srcOrd="0" destOrd="0" presId="urn:microsoft.com/office/officeart/2005/8/layout/pList2"/>
    <dgm:cxn modelId="{2A417FCF-293C-452B-8761-3D946BF72345}" type="presOf" srcId="{5FF3E778-E4C2-416C-BE27-37B8869ABC7D}" destId="{F881BAD0-E394-4C1C-82BD-A315BE1D251B}" srcOrd="0" destOrd="0" presId="urn:microsoft.com/office/officeart/2005/8/layout/pList2"/>
    <dgm:cxn modelId="{AB7748E7-9E82-41DD-A741-74113591E381}" srcId="{5E8EDCA1-C619-4866-B939-D2CBCF3EE9B5}" destId="{A76A773A-EC8D-40F1-908D-D2A63BB28077}" srcOrd="0" destOrd="0" parTransId="{2F1DB2F9-6BDF-406D-BDA8-F90F96F49BCA}" sibTransId="{ABA700C0-4A05-4D61-89A7-F7FF38D68FA2}"/>
    <dgm:cxn modelId="{CCED33FB-5B69-44D6-8D38-43F6B8772412}" srcId="{52448120-07E7-4232-A46B-FC7B33FC0A06}" destId="{5FF3E778-E4C2-416C-BE27-37B8869ABC7D}" srcOrd="0" destOrd="0" parTransId="{620C416D-BE9F-4C9C-B946-1D6AF9088C8A}" sibTransId="{60B2217E-E695-4AEB-97EB-749EF92E979C}"/>
    <dgm:cxn modelId="{40708642-64FB-4859-AD19-2621B53AAE0F}" type="presParOf" srcId="{186C673E-7D77-4A9C-8513-DCC8DE728A20}" destId="{5CAC0086-BD3F-4DDA-8171-6187442A7029}" srcOrd="0" destOrd="0" presId="urn:microsoft.com/office/officeart/2005/8/layout/pList2"/>
    <dgm:cxn modelId="{CC15D767-09C5-4BFB-8170-8E24677C9C28}" type="presParOf" srcId="{186C673E-7D77-4A9C-8513-DCC8DE728A20}" destId="{B84E4161-FF75-4BB6-967F-26ECB2BCF071}" srcOrd="1" destOrd="0" presId="urn:microsoft.com/office/officeart/2005/8/layout/pList2"/>
    <dgm:cxn modelId="{EE8D2C63-8636-4ABA-B968-8ED33359ECBE}" type="presParOf" srcId="{B84E4161-FF75-4BB6-967F-26ECB2BCF071}" destId="{B5C3ADA7-CDC6-434D-9F1A-75469C44CE90}" srcOrd="0" destOrd="0" presId="urn:microsoft.com/office/officeart/2005/8/layout/pList2"/>
    <dgm:cxn modelId="{E6B891B3-0B23-4515-BA76-DC711A60B235}" type="presParOf" srcId="{B5C3ADA7-CDC6-434D-9F1A-75469C44CE90}" destId="{F881BAD0-E394-4C1C-82BD-A315BE1D251B}" srcOrd="0" destOrd="0" presId="urn:microsoft.com/office/officeart/2005/8/layout/pList2"/>
    <dgm:cxn modelId="{F1F3B380-5B78-4603-AEC3-6BA3C5ECF7D8}" type="presParOf" srcId="{B5C3ADA7-CDC6-434D-9F1A-75469C44CE90}" destId="{574767E1-81BE-46C9-AE9A-652FAEC30053}" srcOrd="1" destOrd="0" presId="urn:microsoft.com/office/officeart/2005/8/layout/pList2"/>
    <dgm:cxn modelId="{7BEBA6B5-C768-4AD8-9569-D84A56EACDAD}" type="presParOf" srcId="{B5C3ADA7-CDC6-434D-9F1A-75469C44CE90}" destId="{FC34BF5A-EF4A-455A-91F4-52EA4B89AA83}" srcOrd="2" destOrd="0" presId="urn:microsoft.com/office/officeart/2005/8/layout/pList2"/>
    <dgm:cxn modelId="{0078E26C-CDB9-4C43-8B7B-F60B3FA5E02C}" type="presParOf" srcId="{B84E4161-FF75-4BB6-967F-26ECB2BCF071}" destId="{6CA490AC-0B4B-4D41-829D-A9284D5AA1A2}" srcOrd="1" destOrd="0" presId="urn:microsoft.com/office/officeart/2005/8/layout/pList2"/>
    <dgm:cxn modelId="{74752869-B7EF-4ACB-80B7-C94516E9E053}" type="presParOf" srcId="{B84E4161-FF75-4BB6-967F-26ECB2BCF071}" destId="{C0D3798F-4C11-4DC7-9979-E9FB3D73201A}" srcOrd="2" destOrd="0" presId="urn:microsoft.com/office/officeart/2005/8/layout/pList2"/>
    <dgm:cxn modelId="{09A1E2C9-4728-41D4-A4A5-A8409B3B5DA8}" type="presParOf" srcId="{C0D3798F-4C11-4DC7-9979-E9FB3D73201A}" destId="{D26C2EF3-E823-4D4F-AE42-03FBE4B14ADD}" srcOrd="0" destOrd="0" presId="urn:microsoft.com/office/officeart/2005/8/layout/pList2"/>
    <dgm:cxn modelId="{F2291CE5-1F49-4096-927B-748F8A7B9C2F}" type="presParOf" srcId="{C0D3798F-4C11-4DC7-9979-E9FB3D73201A}" destId="{E0EB3363-30BE-4821-B368-2EE832E3D2B8}" srcOrd="1" destOrd="0" presId="urn:microsoft.com/office/officeart/2005/8/layout/pList2"/>
    <dgm:cxn modelId="{6CA27ECD-CC13-45B4-AE3C-75CBBE4D8D01}" type="presParOf" srcId="{C0D3798F-4C11-4DC7-9979-E9FB3D73201A}" destId="{32BE7A21-8DD6-4856-9D53-11FE5F282915}" srcOrd="2" destOrd="0" presId="urn:microsoft.com/office/officeart/2005/8/layout/pList2"/>
    <dgm:cxn modelId="{CCDDE03E-B84E-43F8-96DE-AD1295EB67D6}" type="presParOf" srcId="{B84E4161-FF75-4BB6-967F-26ECB2BCF071}" destId="{B35D9932-1117-4A06-A0AF-8A7D6F0B12E1}" srcOrd="3" destOrd="0" presId="urn:microsoft.com/office/officeart/2005/8/layout/pList2"/>
    <dgm:cxn modelId="{650FDF7B-E53F-4335-8D00-D445E6582741}" type="presParOf" srcId="{B84E4161-FF75-4BB6-967F-26ECB2BCF071}" destId="{C45EAA2C-8851-492B-9275-34C5F9CBA41B}" srcOrd="4" destOrd="0" presId="urn:microsoft.com/office/officeart/2005/8/layout/pList2"/>
    <dgm:cxn modelId="{E2B5A0FD-57B9-4B65-A879-349E4CD366A1}" type="presParOf" srcId="{C45EAA2C-8851-492B-9275-34C5F9CBA41B}" destId="{F61288B9-F277-4513-A9CD-3837C163A563}" srcOrd="0" destOrd="0" presId="urn:microsoft.com/office/officeart/2005/8/layout/pList2"/>
    <dgm:cxn modelId="{2CA0813B-8E4C-4045-AF9C-C273AACAE555}" type="presParOf" srcId="{C45EAA2C-8851-492B-9275-34C5F9CBA41B}" destId="{674C1201-329E-463F-99F3-F4F5F4BCD640}" srcOrd="1" destOrd="0" presId="urn:microsoft.com/office/officeart/2005/8/layout/pList2"/>
    <dgm:cxn modelId="{CE2A92C6-F709-4F61-8CD9-7CAC7C3688CD}" type="presParOf" srcId="{C45EAA2C-8851-492B-9275-34C5F9CBA41B}" destId="{1426EF94-6CAB-4344-8BAA-7A7063C28A4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1B46B-D221-47F9-B632-4974EB06D0F0}" type="doc">
      <dgm:prSet loTypeId="urn:microsoft.com/office/officeart/2005/8/layout/vList3" loCatId="picture" qsTypeId="urn:microsoft.com/office/officeart/2005/8/quickstyle/simple1" qsCatId="simple" csTypeId="urn:microsoft.com/office/officeart/2005/8/colors/colorful1" csCatId="colorful" phldr="1"/>
      <dgm:spPr/>
    </dgm:pt>
    <dgm:pt modelId="{FD0A9516-CD52-44FE-BBDE-7BFD2363B5A9}">
      <dgm:prSet phldrT="[Text]"/>
      <dgm:spPr>
        <a:solidFill>
          <a:schemeClr val="accent1"/>
        </a:solidFill>
      </dgm:spPr>
      <dgm:t>
        <a:bodyPr/>
        <a:lstStyle/>
        <a:p>
          <a:r>
            <a:rPr lang="en-US" dirty="0">
              <a:cs typeface="Times New Roman"/>
            </a:rPr>
            <a:t>N/A </a:t>
          </a:r>
        </a:p>
      </dgm:t>
    </dgm:pt>
    <dgm:pt modelId="{10BD8B0D-0569-4713-8B8A-7182C09A0935}" type="parTrans" cxnId="{25A13B32-140C-4FE8-87F2-1543753EAA86}">
      <dgm:prSet/>
      <dgm:spPr/>
      <dgm:t>
        <a:bodyPr/>
        <a:lstStyle/>
        <a:p>
          <a:endParaRPr lang="en-US"/>
        </a:p>
      </dgm:t>
    </dgm:pt>
    <dgm:pt modelId="{CB07F1EB-CA56-42A6-89B3-BC8B272CE757}" type="sibTrans" cxnId="{25A13B32-140C-4FE8-87F2-1543753EAA86}">
      <dgm:prSet/>
      <dgm:spPr/>
      <dgm:t>
        <a:bodyPr/>
        <a:lstStyle/>
        <a:p>
          <a:endParaRPr lang="en-US"/>
        </a:p>
      </dgm:t>
    </dgm:pt>
    <dgm:pt modelId="{9E1192F3-4590-434C-9E7B-CB4FF88B9798}">
      <dgm:prSet phldrT="[Text]"/>
      <dgm:spPr/>
      <dgm:t>
        <a:bodyPr/>
        <a:lstStyle/>
        <a:p>
          <a:r>
            <a:rPr lang="en-US" dirty="0">
              <a:cs typeface="Times New Roman"/>
            </a:rPr>
            <a:t>Ordering materials and Cutting out wing designs</a:t>
          </a:r>
        </a:p>
      </dgm:t>
    </dgm:pt>
    <dgm:pt modelId="{73C4E804-EA0B-49BD-AD8B-2CBFD192A7BB}" type="parTrans" cxnId="{7EE7ECF9-BCB2-4AC5-9D40-8428EEBF7A63}">
      <dgm:prSet/>
      <dgm:spPr/>
      <dgm:t>
        <a:bodyPr/>
        <a:lstStyle/>
        <a:p>
          <a:endParaRPr lang="en-US"/>
        </a:p>
      </dgm:t>
    </dgm:pt>
    <dgm:pt modelId="{9E41764A-E8B5-4588-B620-6E551FF5D376}" type="sibTrans" cxnId="{7EE7ECF9-BCB2-4AC5-9D40-8428EEBF7A63}">
      <dgm:prSet/>
      <dgm:spPr/>
      <dgm:t>
        <a:bodyPr/>
        <a:lstStyle/>
        <a:p>
          <a:endParaRPr lang="en-US"/>
        </a:p>
      </dgm:t>
    </dgm:pt>
    <dgm:pt modelId="{9B2F67B2-2B3D-4138-8356-070B0D4F0B7A}">
      <dgm:prSet phldrT="[Text]"/>
      <dgm:spPr/>
      <dgm:t>
        <a:bodyPr/>
        <a:lstStyle/>
        <a:p>
          <a:r>
            <a:rPr lang="en-US" dirty="0">
              <a:cs typeface="Times New Roman"/>
            </a:rPr>
            <a:t>All other tasks are on track</a:t>
          </a:r>
          <a:endParaRPr lang="en-US" dirty="0"/>
        </a:p>
      </dgm:t>
    </dgm:pt>
    <dgm:pt modelId="{960B93CD-E229-4688-A899-9CD024A3106C}" type="parTrans" cxnId="{85B9AB30-0332-491B-A229-8E5C644DF961}">
      <dgm:prSet/>
      <dgm:spPr/>
      <dgm:t>
        <a:bodyPr/>
        <a:lstStyle/>
        <a:p>
          <a:endParaRPr lang="en-US"/>
        </a:p>
      </dgm:t>
    </dgm:pt>
    <dgm:pt modelId="{363CC732-1064-4968-80ED-D5C82C365683}" type="sibTrans" cxnId="{85B9AB30-0332-491B-A229-8E5C644DF961}">
      <dgm:prSet/>
      <dgm:spPr/>
      <dgm:t>
        <a:bodyPr/>
        <a:lstStyle/>
        <a:p>
          <a:endParaRPr lang="en-US"/>
        </a:p>
      </dgm:t>
    </dgm:pt>
    <dgm:pt modelId="{8E14622D-0E45-43E0-B952-E87144AED800}" type="pres">
      <dgm:prSet presAssocID="{3431B46B-D221-47F9-B632-4974EB06D0F0}" presName="linearFlow" presStyleCnt="0">
        <dgm:presLayoutVars>
          <dgm:dir/>
          <dgm:resizeHandles val="exact"/>
        </dgm:presLayoutVars>
      </dgm:prSet>
      <dgm:spPr/>
    </dgm:pt>
    <dgm:pt modelId="{CDA7A9AF-24B7-4E7E-AC1B-1F1212D024D5}" type="pres">
      <dgm:prSet presAssocID="{FD0A9516-CD52-44FE-BBDE-7BFD2363B5A9}" presName="composite" presStyleCnt="0"/>
      <dgm:spPr/>
    </dgm:pt>
    <dgm:pt modelId="{B8E3B285-96AF-421E-A847-9C5CE8B257D6}" type="pres">
      <dgm:prSet presAssocID="{FD0A9516-CD52-44FE-BBDE-7BFD2363B5A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4524B41-770F-42AE-B206-68525A4FBE6E}" type="pres">
      <dgm:prSet presAssocID="{FD0A9516-CD52-44FE-BBDE-7BFD2363B5A9}" presName="txShp" presStyleLbl="node1" presStyleIdx="0" presStyleCnt="3">
        <dgm:presLayoutVars>
          <dgm:bulletEnabled val="1"/>
        </dgm:presLayoutVars>
      </dgm:prSet>
      <dgm:spPr/>
    </dgm:pt>
    <dgm:pt modelId="{E38E8504-D494-4709-A1A9-D54F21D70D65}" type="pres">
      <dgm:prSet presAssocID="{CB07F1EB-CA56-42A6-89B3-BC8B272CE757}" presName="spacing" presStyleCnt="0"/>
      <dgm:spPr/>
    </dgm:pt>
    <dgm:pt modelId="{FF255AE9-40F9-422B-8737-F091F65889A9}" type="pres">
      <dgm:prSet presAssocID="{9E1192F3-4590-434C-9E7B-CB4FF88B9798}" presName="composite" presStyleCnt="0"/>
      <dgm:spPr/>
    </dgm:pt>
    <dgm:pt modelId="{7B2D9E8C-3674-481B-A14F-AD0D39B6924D}" type="pres">
      <dgm:prSet presAssocID="{9E1192F3-4590-434C-9E7B-CB4FF88B9798}" presName="imgShp" presStyleLbl="fgImgPlace1" presStyleIdx="1" presStyleCnt="3"/>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dgm:spPr>
    </dgm:pt>
    <dgm:pt modelId="{783C03B4-8659-483F-9180-05510B203295}" type="pres">
      <dgm:prSet presAssocID="{9E1192F3-4590-434C-9E7B-CB4FF88B9798}" presName="txShp" presStyleLbl="node1" presStyleIdx="1" presStyleCnt="3">
        <dgm:presLayoutVars>
          <dgm:bulletEnabled val="1"/>
        </dgm:presLayoutVars>
      </dgm:prSet>
      <dgm:spPr/>
    </dgm:pt>
    <dgm:pt modelId="{8A66DE93-9B97-4507-92B4-9D1D99B18C2B}" type="pres">
      <dgm:prSet presAssocID="{9E41764A-E8B5-4588-B620-6E551FF5D376}" presName="spacing" presStyleCnt="0"/>
      <dgm:spPr/>
    </dgm:pt>
    <dgm:pt modelId="{2493A935-A63B-4E43-86CD-F392662E1C97}" type="pres">
      <dgm:prSet presAssocID="{9B2F67B2-2B3D-4138-8356-070B0D4F0B7A}" presName="composite" presStyleCnt="0"/>
      <dgm:spPr/>
    </dgm:pt>
    <dgm:pt modelId="{F7085FEF-0788-4D58-B987-A0B1B5A2B5B3}" type="pres">
      <dgm:prSet presAssocID="{9B2F67B2-2B3D-4138-8356-070B0D4F0B7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dgm:spPr>
    </dgm:pt>
    <dgm:pt modelId="{3083AC2C-2C1F-4B35-828A-90754C1CA984}" type="pres">
      <dgm:prSet presAssocID="{9B2F67B2-2B3D-4138-8356-070B0D4F0B7A}" presName="txShp" presStyleLbl="node1" presStyleIdx="2" presStyleCnt="3">
        <dgm:presLayoutVars>
          <dgm:bulletEnabled val="1"/>
        </dgm:presLayoutVars>
      </dgm:prSet>
      <dgm:spPr/>
    </dgm:pt>
  </dgm:ptLst>
  <dgm:cxnLst>
    <dgm:cxn modelId="{85B9AB30-0332-491B-A229-8E5C644DF961}" srcId="{3431B46B-D221-47F9-B632-4974EB06D0F0}" destId="{9B2F67B2-2B3D-4138-8356-070B0D4F0B7A}" srcOrd="2" destOrd="0" parTransId="{960B93CD-E229-4688-A899-9CD024A3106C}" sibTransId="{363CC732-1064-4968-80ED-D5C82C365683}"/>
    <dgm:cxn modelId="{25A13B32-140C-4FE8-87F2-1543753EAA86}" srcId="{3431B46B-D221-47F9-B632-4974EB06D0F0}" destId="{FD0A9516-CD52-44FE-BBDE-7BFD2363B5A9}" srcOrd="0" destOrd="0" parTransId="{10BD8B0D-0569-4713-8B8A-7182C09A0935}" sibTransId="{CB07F1EB-CA56-42A6-89B3-BC8B272CE757}"/>
    <dgm:cxn modelId="{54A9AC7A-AAF7-4940-9100-0870D3330D94}" type="presOf" srcId="{9B2F67B2-2B3D-4138-8356-070B0D4F0B7A}" destId="{3083AC2C-2C1F-4B35-828A-90754C1CA984}" srcOrd="0" destOrd="0" presId="urn:microsoft.com/office/officeart/2005/8/layout/vList3"/>
    <dgm:cxn modelId="{6E9409A9-8361-4C8C-823A-A7B88AFA9694}" type="presOf" srcId="{3431B46B-D221-47F9-B632-4974EB06D0F0}" destId="{8E14622D-0E45-43E0-B952-E87144AED800}" srcOrd="0" destOrd="0" presId="urn:microsoft.com/office/officeart/2005/8/layout/vList3"/>
    <dgm:cxn modelId="{47011EEF-EDAF-426A-87AD-FD8DA75981EE}" type="presOf" srcId="{FD0A9516-CD52-44FE-BBDE-7BFD2363B5A9}" destId="{14524B41-770F-42AE-B206-68525A4FBE6E}" srcOrd="0" destOrd="0" presId="urn:microsoft.com/office/officeart/2005/8/layout/vList3"/>
    <dgm:cxn modelId="{BF2032F7-A629-4B80-8B1D-7EF87586976A}" type="presOf" srcId="{9E1192F3-4590-434C-9E7B-CB4FF88B9798}" destId="{783C03B4-8659-483F-9180-05510B203295}" srcOrd="0" destOrd="0" presId="urn:microsoft.com/office/officeart/2005/8/layout/vList3"/>
    <dgm:cxn modelId="{7EE7ECF9-BCB2-4AC5-9D40-8428EEBF7A63}" srcId="{3431B46B-D221-47F9-B632-4974EB06D0F0}" destId="{9E1192F3-4590-434C-9E7B-CB4FF88B9798}" srcOrd="1" destOrd="0" parTransId="{73C4E804-EA0B-49BD-AD8B-2CBFD192A7BB}" sibTransId="{9E41764A-E8B5-4588-B620-6E551FF5D376}"/>
    <dgm:cxn modelId="{57AAD7CE-A5D4-4AC2-85BB-7C8BDA35ECD7}" type="presParOf" srcId="{8E14622D-0E45-43E0-B952-E87144AED800}" destId="{CDA7A9AF-24B7-4E7E-AC1B-1F1212D024D5}" srcOrd="0" destOrd="0" presId="urn:microsoft.com/office/officeart/2005/8/layout/vList3"/>
    <dgm:cxn modelId="{023D60EB-1705-4B1F-B68E-0972982FD170}" type="presParOf" srcId="{CDA7A9AF-24B7-4E7E-AC1B-1F1212D024D5}" destId="{B8E3B285-96AF-421E-A847-9C5CE8B257D6}" srcOrd="0" destOrd="0" presId="urn:microsoft.com/office/officeart/2005/8/layout/vList3"/>
    <dgm:cxn modelId="{82252AC8-3A36-46CE-AC24-566ACE7A1819}" type="presParOf" srcId="{CDA7A9AF-24B7-4E7E-AC1B-1F1212D024D5}" destId="{14524B41-770F-42AE-B206-68525A4FBE6E}" srcOrd="1" destOrd="0" presId="urn:microsoft.com/office/officeart/2005/8/layout/vList3"/>
    <dgm:cxn modelId="{86284F13-3675-4F10-8955-E0537FBD9C45}" type="presParOf" srcId="{8E14622D-0E45-43E0-B952-E87144AED800}" destId="{E38E8504-D494-4709-A1A9-D54F21D70D65}" srcOrd="1" destOrd="0" presId="urn:microsoft.com/office/officeart/2005/8/layout/vList3"/>
    <dgm:cxn modelId="{26EEC76F-7BFC-4D95-9171-8D3CF80C00CB}" type="presParOf" srcId="{8E14622D-0E45-43E0-B952-E87144AED800}" destId="{FF255AE9-40F9-422B-8737-F091F65889A9}" srcOrd="2" destOrd="0" presId="urn:microsoft.com/office/officeart/2005/8/layout/vList3"/>
    <dgm:cxn modelId="{114DBBD2-95ED-4A1E-B259-5A864CD0E865}" type="presParOf" srcId="{FF255AE9-40F9-422B-8737-F091F65889A9}" destId="{7B2D9E8C-3674-481B-A14F-AD0D39B6924D}" srcOrd="0" destOrd="0" presId="urn:microsoft.com/office/officeart/2005/8/layout/vList3"/>
    <dgm:cxn modelId="{250316A9-B3AE-46CF-8CEF-C9650C6A094B}" type="presParOf" srcId="{FF255AE9-40F9-422B-8737-F091F65889A9}" destId="{783C03B4-8659-483F-9180-05510B203295}" srcOrd="1" destOrd="0" presId="urn:microsoft.com/office/officeart/2005/8/layout/vList3"/>
    <dgm:cxn modelId="{3FA7FE36-9802-4655-82EA-3F6E2582779A}" type="presParOf" srcId="{8E14622D-0E45-43E0-B952-E87144AED800}" destId="{8A66DE93-9B97-4507-92B4-9D1D99B18C2B}" srcOrd="3" destOrd="0" presId="urn:microsoft.com/office/officeart/2005/8/layout/vList3"/>
    <dgm:cxn modelId="{0A56A0D2-1D12-4F7E-9ADB-FACFC98B8C27}" type="presParOf" srcId="{8E14622D-0E45-43E0-B952-E87144AED800}" destId="{2493A935-A63B-4E43-86CD-F392662E1C97}" srcOrd="4" destOrd="0" presId="urn:microsoft.com/office/officeart/2005/8/layout/vList3"/>
    <dgm:cxn modelId="{A7245EB0-87C9-48A1-B257-3378005A4698}" type="presParOf" srcId="{2493A935-A63B-4E43-86CD-F392662E1C97}" destId="{F7085FEF-0788-4D58-B987-A0B1B5A2B5B3}" srcOrd="0" destOrd="0" presId="urn:microsoft.com/office/officeart/2005/8/layout/vList3"/>
    <dgm:cxn modelId="{9C9B6379-CC9B-4215-A54B-74C481123782}" type="presParOf" srcId="{2493A935-A63B-4E43-86CD-F392662E1C97}" destId="{3083AC2C-2C1F-4B35-828A-90754C1CA98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4B679-E785-48E8-AB6A-972F4FC4738E}">
      <dsp:nvSpPr>
        <dsp:cNvPr id="0" name=""/>
        <dsp:cNvSpPr/>
      </dsp:nvSpPr>
      <dsp:spPr>
        <a:xfrm>
          <a:off x="0" y="249592"/>
          <a:ext cx="6290226"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191" tIns="249936" rIns="48819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Project Photo</a:t>
          </a:r>
        </a:p>
        <a:p>
          <a:pPr marL="114300" lvl="1" indent="-114300" algn="l" defTabSz="533400">
            <a:lnSpc>
              <a:spcPct val="90000"/>
            </a:lnSpc>
            <a:spcBef>
              <a:spcPct val="0"/>
            </a:spcBef>
            <a:spcAft>
              <a:spcPct val="15000"/>
            </a:spcAft>
            <a:buChar char="•"/>
          </a:pPr>
          <a:r>
            <a:rPr lang="en-US" sz="1200" kern="1200" dirty="0"/>
            <a:t>Advisers and Stakeholders</a:t>
          </a:r>
        </a:p>
        <a:p>
          <a:pPr marL="114300" lvl="1" indent="-114300" algn="l" defTabSz="533400">
            <a:lnSpc>
              <a:spcPct val="90000"/>
            </a:lnSpc>
            <a:spcBef>
              <a:spcPct val="0"/>
            </a:spcBef>
            <a:spcAft>
              <a:spcPct val="15000"/>
            </a:spcAft>
            <a:buChar char="•"/>
          </a:pPr>
          <a:r>
            <a:rPr lang="en-US" sz="1200" kern="1200" dirty="0"/>
            <a:t>Organization Chart</a:t>
          </a:r>
        </a:p>
        <a:p>
          <a:pPr marL="114300" lvl="1" indent="-114300" algn="l" defTabSz="533400">
            <a:lnSpc>
              <a:spcPct val="90000"/>
            </a:lnSpc>
            <a:spcBef>
              <a:spcPct val="0"/>
            </a:spcBef>
            <a:spcAft>
              <a:spcPct val="15000"/>
            </a:spcAft>
            <a:buChar char="•"/>
          </a:pPr>
          <a:r>
            <a:rPr lang="en-US" sz="1200" kern="1200" dirty="0"/>
            <a:t>Project Plan</a:t>
          </a:r>
        </a:p>
      </dsp:txBody>
      <dsp:txXfrm>
        <a:off x="0" y="249592"/>
        <a:ext cx="6290226" cy="1058400"/>
      </dsp:txXfrm>
    </dsp:sp>
    <dsp:sp modelId="{57BEDD3F-B989-46D5-B83F-825E77663952}">
      <dsp:nvSpPr>
        <dsp:cNvPr id="0" name=""/>
        <dsp:cNvSpPr/>
      </dsp:nvSpPr>
      <dsp:spPr>
        <a:xfrm>
          <a:off x="314511" y="72472"/>
          <a:ext cx="4403158"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533400">
            <a:lnSpc>
              <a:spcPct val="90000"/>
            </a:lnSpc>
            <a:spcBef>
              <a:spcPct val="0"/>
            </a:spcBef>
            <a:spcAft>
              <a:spcPct val="35000"/>
            </a:spcAft>
            <a:buNone/>
          </a:pPr>
          <a:r>
            <a:rPr lang="en-US" sz="1200" kern="1200" dirty="0"/>
            <a:t>Project Overview</a:t>
          </a:r>
        </a:p>
      </dsp:txBody>
      <dsp:txXfrm>
        <a:off x="331804" y="89765"/>
        <a:ext cx="4368572" cy="319654"/>
      </dsp:txXfrm>
    </dsp:sp>
    <dsp:sp modelId="{7604A4E8-67DE-4B8D-BAB3-3CEFC046C859}">
      <dsp:nvSpPr>
        <dsp:cNvPr id="0" name=""/>
        <dsp:cNvSpPr/>
      </dsp:nvSpPr>
      <dsp:spPr>
        <a:xfrm>
          <a:off x="0" y="1549912"/>
          <a:ext cx="6290226" cy="869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191" tIns="249936" rIns="48819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Milestones</a:t>
          </a:r>
        </a:p>
        <a:p>
          <a:pPr marL="114300" lvl="1" indent="-114300" algn="l" defTabSz="533400">
            <a:lnSpc>
              <a:spcPct val="90000"/>
            </a:lnSpc>
            <a:spcBef>
              <a:spcPct val="0"/>
            </a:spcBef>
            <a:spcAft>
              <a:spcPct val="15000"/>
            </a:spcAft>
            <a:buChar char="•"/>
          </a:pPr>
          <a:r>
            <a:rPr lang="en-US" sz="1200" kern="1200" dirty="0"/>
            <a:t>Task Breakdown</a:t>
          </a:r>
        </a:p>
        <a:p>
          <a:pPr marL="114300" lvl="1" indent="-114300" algn="l" defTabSz="533400">
            <a:lnSpc>
              <a:spcPct val="90000"/>
            </a:lnSpc>
            <a:spcBef>
              <a:spcPct val="0"/>
            </a:spcBef>
            <a:spcAft>
              <a:spcPct val="15000"/>
            </a:spcAft>
            <a:buChar char="•"/>
          </a:pPr>
          <a:r>
            <a:rPr lang="en-US" sz="1200" kern="1200" dirty="0"/>
            <a:t>Project Health Report</a:t>
          </a:r>
        </a:p>
      </dsp:txBody>
      <dsp:txXfrm>
        <a:off x="0" y="1549912"/>
        <a:ext cx="6290226" cy="869400"/>
      </dsp:txXfrm>
    </dsp:sp>
    <dsp:sp modelId="{14A56BB0-7397-4EB2-AB39-685E60093ABF}">
      <dsp:nvSpPr>
        <dsp:cNvPr id="0" name=""/>
        <dsp:cNvSpPr/>
      </dsp:nvSpPr>
      <dsp:spPr>
        <a:xfrm>
          <a:off x="314511" y="1372792"/>
          <a:ext cx="4403158"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533400">
            <a:lnSpc>
              <a:spcPct val="90000"/>
            </a:lnSpc>
            <a:spcBef>
              <a:spcPct val="0"/>
            </a:spcBef>
            <a:spcAft>
              <a:spcPct val="35000"/>
            </a:spcAft>
            <a:buNone/>
          </a:pPr>
          <a:r>
            <a:rPr lang="en-US" sz="1200" kern="1200" dirty="0"/>
            <a:t>Activity Report</a:t>
          </a:r>
        </a:p>
      </dsp:txBody>
      <dsp:txXfrm>
        <a:off x="331804" y="1390085"/>
        <a:ext cx="4368572" cy="319654"/>
      </dsp:txXfrm>
    </dsp:sp>
    <dsp:sp modelId="{1CDF2283-79BD-4CDE-9260-C6734F38D83F}">
      <dsp:nvSpPr>
        <dsp:cNvPr id="0" name=""/>
        <dsp:cNvSpPr/>
      </dsp:nvSpPr>
      <dsp:spPr>
        <a:xfrm>
          <a:off x="0" y="2661232"/>
          <a:ext cx="6290226" cy="1247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191" tIns="249936" rIns="48819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Design Re-cap</a:t>
          </a:r>
        </a:p>
        <a:p>
          <a:pPr marL="114300" lvl="1" indent="-114300" algn="l" defTabSz="533400">
            <a:lnSpc>
              <a:spcPct val="90000"/>
            </a:lnSpc>
            <a:spcBef>
              <a:spcPct val="0"/>
            </a:spcBef>
            <a:spcAft>
              <a:spcPct val="15000"/>
            </a:spcAft>
            <a:buChar char="•"/>
          </a:pPr>
          <a:r>
            <a:rPr lang="en-US" sz="1200" kern="1200" dirty="0"/>
            <a:t>Design Constraints</a:t>
          </a:r>
        </a:p>
        <a:p>
          <a:pPr marL="114300" lvl="1" indent="-114300" algn="l" defTabSz="533400">
            <a:lnSpc>
              <a:spcPct val="90000"/>
            </a:lnSpc>
            <a:spcBef>
              <a:spcPct val="0"/>
            </a:spcBef>
            <a:spcAft>
              <a:spcPct val="15000"/>
            </a:spcAft>
            <a:buChar char="•"/>
          </a:pPr>
          <a:r>
            <a:rPr lang="en-US" sz="1200" kern="1200"/>
            <a:t>Current Design</a:t>
          </a:r>
        </a:p>
        <a:p>
          <a:pPr marL="114300" lvl="1" indent="-114300" algn="l" defTabSz="533400">
            <a:lnSpc>
              <a:spcPct val="90000"/>
            </a:lnSpc>
            <a:spcBef>
              <a:spcPct val="0"/>
            </a:spcBef>
            <a:spcAft>
              <a:spcPct val="15000"/>
            </a:spcAft>
            <a:buChar char="•"/>
          </a:pPr>
          <a:r>
            <a:rPr lang="en-US" sz="1200" kern="1200"/>
            <a:t>Proposed Changes</a:t>
          </a:r>
        </a:p>
        <a:p>
          <a:pPr marL="114300" lvl="1" indent="-114300" algn="l" defTabSz="533400">
            <a:lnSpc>
              <a:spcPct val="90000"/>
            </a:lnSpc>
            <a:spcBef>
              <a:spcPct val="0"/>
            </a:spcBef>
            <a:spcAft>
              <a:spcPct val="15000"/>
            </a:spcAft>
            <a:buChar char="•"/>
          </a:pPr>
          <a:r>
            <a:rPr lang="en-US" sz="1200" kern="1200"/>
            <a:t>Design Risks</a:t>
          </a:r>
        </a:p>
      </dsp:txBody>
      <dsp:txXfrm>
        <a:off x="0" y="2661232"/>
        <a:ext cx="6290226" cy="1247400"/>
      </dsp:txXfrm>
    </dsp:sp>
    <dsp:sp modelId="{D0B10433-161E-41C6-A93D-11528E925D92}">
      <dsp:nvSpPr>
        <dsp:cNvPr id="0" name=""/>
        <dsp:cNvSpPr/>
      </dsp:nvSpPr>
      <dsp:spPr>
        <a:xfrm>
          <a:off x="314511" y="2484112"/>
          <a:ext cx="4403158" cy="3542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533400">
            <a:lnSpc>
              <a:spcPct val="90000"/>
            </a:lnSpc>
            <a:spcBef>
              <a:spcPct val="0"/>
            </a:spcBef>
            <a:spcAft>
              <a:spcPct val="35000"/>
            </a:spcAft>
            <a:buNone/>
          </a:pPr>
          <a:r>
            <a:rPr lang="en-US" sz="1200" kern="1200"/>
            <a:t>Design Review</a:t>
          </a:r>
        </a:p>
      </dsp:txBody>
      <dsp:txXfrm>
        <a:off x="331804" y="2501405"/>
        <a:ext cx="4368572" cy="319654"/>
      </dsp:txXfrm>
    </dsp:sp>
    <dsp:sp modelId="{CF5FA7DA-30C3-43F7-A12B-05516567EA46}">
      <dsp:nvSpPr>
        <dsp:cNvPr id="0" name=""/>
        <dsp:cNvSpPr/>
      </dsp:nvSpPr>
      <dsp:spPr>
        <a:xfrm>
          <a:off x="0" y="4150552"/>
          <a:ext cx="6290226"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191" tIns="249936" rIns="48819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Status</a:t>
          </a:r>
        </a:p>
        <a:p>
          <a:pPr marL="114300" lvl="1" indent="-114300" algn="l" defTabSz="533400">
            <a:lnSpc>
              <a:spcPct val="90000"/>
            </a:lnSpc>
            <a:spcBef>
              <a:spcPct val="0"/>
            </a:spcBef>
            <a:spcAft>
              <a:spcPct val="15000"/>
            </a:spcAft>
            <a:buChar char="•"/>
          </a:pPr>
          <a:r>
            <a:rPr lang="en-US" sz="1200" kern="1200" dirty="0"/>
            <a:t>Requests</a:t>
          </a:r>
        </a:p>
      </dsp:txBody>
      <dsp:txXfrm>
        <a:off x="0" y="4150552"/>
        <a:ext cx="6290226" cy="680400"/>
      </dsp:txXfrm>
    </dsp:sp>
    <dsp:sp modelId="{0A22BA4A-AD6E-43BB-8D76-ABA0DB330712}">
      <dsp:nvSpPr>
        <dsp:cNvPr id="0" name=""/>
        <dsp:cNvSpPr/>
      </dsp:nvSpPr>
      <dsp:spPr>
        <a:xfrm>
          <a:off x="314511" y="3973432"/>
          <a:ext cx="4403158"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533400">
            <a:lnSpc>
              <a:spcPct val="90000"/>
            </a:lnSpc>
            <a:spcBef>
              <a:spcPct val="0"/>
            </a:spcBef>
            <a:spcAft>
              <a:spcPct val="35000"/>
            </a:spcAft>
            <a:buNone/>
          </a:pPr>
          <a:r>
            <a:rPr lang="en-US" sz="1200" kern="1200"/>
            <a:t>Budget Status</a:t>
          </a:r>
        </a:p>
      </dsp:txBody>
      <dsp:txXfrm>
        <a:off x="331804" y="3990725"/>
        <a:ext cx="4368572" cy="319654"/>
      </dsp:txXfrm>
    </dsp:sp>
    <dsp:sp modelId="{4B8109E7-7B00-42BB-B1B0-643A2AD6129F}">
      <dsp:nvSpPr>
        <dsp:cNvPr id="0" name=""/>
        <dsp:cNvSpPr/>
      </dsp:nvSpPr>
      <dsp:spPr>
        <a:xfrm>
          <a:off x="0" y="5072872"/>
          <a:ext cx="6290226"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E07D8-5203-46D4-A78D-A73012123F1D}">
      <dsp:nvSpPr>
        <dsp:cNvPr id="0" name=""/>
        <dsp:cNvSpPr/>
      </dsp:nvSpPr>
      <dsp:spPr>
        <a:xfrm>
          <a:off x="314511" y="4895752"/>
          <a:ext cx="4403158"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429" tIns="0" rIns="166429" bIns="0" numCol="1" spcCol="1270" anchor="ctr" anchorCtr="0">
          <a:noAutofit/>
        </a:bodyPr>
        <a:lstStyle/>
        <a:p>
          <a:pPr marL="0" lvl="0" indent="0" algn="l" defTabSz="533400">
            <a:lnSpc>
              <a:spcPct val="90000"/>
            </a:lnSpc>
            <a:spcBef>
              <a:spcPct val="0"/>
            </a:spcBef>
            <a:spcAft>
              <a:spcPct val="35000"/>
            </a:spcAft>
            <a:buNone/>
          </a:pPr>
          <a:r>
            <a:rPr lang="en-US" sz="1200" kern="1200"/>
            <a:t>Conclusion</a:t>
          </a:r>
        </a:p>
      </dsp:txBody>
      <dsp:txXfrm>
        <a:off x="331804" y="4913045"/>
        <a:ext cx="4368572"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401A-7A74-4268-8221-7ED20633AB74}">
      <dsp:nvSpPr>
        <dsp:cNvPr id="0" name=""/>
        <dsp:cNvSpPr/>
      </dsp:nvSpPr>
      <dsp:spPr>
        <a:xfrm>
          <a:off x="0" y="4468331"/>
          <a:ext cx="1572556" cy="97756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1840" tIns="128016" rIns="111840"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Project Stake Holders</a:t>
          </a:r>
        </a:p>
      </dsp:txBody>
      <dsp:txXfrm>
        <a:off x="0" y="4468331"/>
        <a:ext cx="1572556" cy="977561"/>
      </dsp:txXfrm>
    </dsp:sp>
    <dsp:sp modelId="{032F8B87-3FC3-486F-B355-9BC702DE8410}">
      <dsp:nvSpPr>
        <dsp:cNvPr id="0" name=""/>
        <dsp:cNvSpPr/>
      </dsp:nvSpPr>
      <dsp:spPr>
        <a:xfrm>
          <a:off x="1572556" y="4468331"/>
          <a:ext cx="4717669" cy="97756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697" tIns="228600" rIns="95697" bIns="228600" numCol="1" spcCol="1270" anchor="ctr" anchorCtr="0">
          <a:noAutofit/>
        </a:bodyPr>
        <a:lstStyle/>
        <a:p>
          <a:pPr marL="0" lvl="0" indent="0" algn="l" defTabSz="800100">
            <a:lnSpc>
              <a:spcPct val="90000"/>
            </a:lnSpc>
            <a:spcBef>
              <a:spcPct val="0"/>
            </a:spcBef>
            <a:spcAft>
              <a:spcPct val="35000"/>
            </a:spcAft>
            <a:buFontTx/>
            <a:buNone/>
          </a:pPr>
          <a:r>
            <a:rPr lang="en-US" sz="1800" kern="1200" dirty="0"/>
            <a:t>M:2:I, Boeing</a:t>
          </a:r>
        </a:p>
      </dsp:txBody>
      <dsp:txXfrm>
        <a:off x="1572556" y="4468331"/>
        <a:ext cx="4717669" cy="977561"/>
      </dsp:txXfrm>
    </dsp:sp>
    <dsp:sp modelId="{ED36B31E-A77F-4195-93ED-6C07EFE7B1D4}">
      <dsp:nvSpPr>
        <dsp:cNvPr id="0" name=""/>
        <dsp:cNvSpPr/>
      </dsp:nvSpPr>
      <dsp:spPr>
        <a:xfrm rot="10800000">
          <a:off x="0" y="2979504"/>
          <a:ext cx="1572556" cy="150348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1840" tIns="128016" rIns="111840"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Project Team Lead</a:t>
          </a:r>
        </a:p>
      </dsp:txBody>
      <dsp:txXfrm rot="-10800000">
        <a:off x="0" y="2979504"/>
        <a:ext cx="1572556" cy="977268"/>
      </dsp:txXfrm>
    </dsp:sp>
    <dsp:sp modelId="{7E71BEA1-9587-41D1-8B19-0B05C6104A0D}">
      <dsp:nvSpPr>
        <dsp:cNvPr id="0" name=""/>
        <dsp:cNvSpPr/>
      </dsp:nvSpPr>
      <dsp:spPr>
        <a:xfrm>
          <a:off x="1572556" y="2979504"/>
          <a:ext cx="4717669" cy="97726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697" tIns="228600" rIns="95697" bIns="228600" numCol="1" spcCol="1270" anchor="ctr" anchorCtr="0">
          <a:noAutofit/>
        </a:bodyPr>
        <a:lstStyle/>
        <a:p>
          <a:pPr marL="0" lvl="0" indent="0" algn="l" defTabSz="800100">
            <a:lnSpc>
              <a:spcPct val="90000"/>
            </a:lnSpc>
            <a:spcBef>
              <a:spcPct val="0"/>
            </a:spcBef>
            <a:spcAft>
              <a:spcPct val="35000"/>
            </a:spcAft>
            <a:buNone/>
          </a:pPr>
          <a:r>
            <a:rPr lang="en-US" sz="1800" kern="1200" dirty="0"/>
            <a:t>Alexander Britton – Chemical Engineering</a:t>
          </a:r>
        </a:p>
      </dsp:txBody>
      <dsp:txXfrm>
        <a:off x="1572556" y="2979504"/>
        <a:ext cx="4717669" cy="977268"/>
      </dsp:txXfrm>
    </dsp:sp>
    <dsp:sp modelId="{1BFD693B-238B-4583-A8BD-8667D30EBA85}">
      <dsp:nvSpPr>
        <dsp:cNvPr id="0" name=""/>
        <dsp:cNvSpPr/>
      </dsp:nvSpPr>
      <dsp:spPr>
        <a:xfrm rot="10800000">
          <a:off x="0" y="1490678"/>
          <a:ext cx="1572556" cy="150348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1840" tIns="128016" rIns="111840"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Project Technical Advisers</a:t>
          </a:r>
        </a:p>
      </dsp:txBody>
      <dsp:txXfrm rot="-10800000">
        <a:off x="0" y="1490678"/>
        <a:ext cx="1572556" cy="977268"/>
      </dsp:txXfrm>
    </dsp:sp>
    <dsp:sp modelId="{5C211BF7-EE3D-4039-A920-327E8A66A0E6}">
      <dsp:nvSpPr>
        <dsp:cNvPr id="0" name=""/>
        <dsp:cNvSpPr/>
      </dsp:nvSpPr>
      <dsp:spPr>
        <a:xfrm>
          <a:off x="1572556" y="1490678"/>
          <a:ext cx="4717669" cy="97726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697" tIns="228600" rIns="95697" bIns="228600" numCol="1" spcCol="1270" anchor="ctr" anchorCtr="0">
          <a:noAutofit/>
        </a:bodyPr>
        <a:lstStyle/>
        <a:p>
          <a:pPr marL="0" lvl="0" indent="0" algn="l" defTabSz="800100">
            <a:lnSpc>
              <a:spcPct val="90000"/>
            </a:lnSpc>
            <a:spcBef>
              <a:spcPct val="0"/>
            </a:spcBef>
            <a:spcAft>
              <a:spcPct val="35000"/>
            </a:spcAft>
            <a:buNone/>
          </a:pPr>
          <a:r>
            <a:rPr lang="en-US" sz="1800" kern="1200" dirty="0"/>
            <a:t>Ryan Engel - Boeing</a:t>
          </a:r>
        </a:p>
      </dsp:txBody>
      <dsp:txXfrm>
        <a:off x="1572556" y="1490678"/>
        <a:ext cx="4717669" cy="977268"/>
      </dsp:txXfrm>
    </dsp:sp>
    <dsp:sp modelId="{E2B4F903-953F-4730-A8B1-5F0CB0B96C1B}">
      <dsp:nvSpPr>
        <dsp:cNvPr id="0" name=""/>
        <dsp:cNvSpPr/>
      </dsp:nvSpPr>
      <dsp:spPr>
        <a:xfrm rot="10800000">
          <a:off x="0" y="1852"/>
          <a:ext cx="1572556" cy="150348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1840" tIns="128016" rIns="111840"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Project Faculty Adviser</a:t>
          </a:r>
        </a:p>
      </dsp:txBody>
      <dsp:txXfrm rot="-10800000">
        <a:off x="0" y="1852"/>
        <a:ext cx="1572556" cy="977268"/>
      </dsp:txXfrm>
    </dsp:sp>
    <dsp:sp modelId="{FCA0032D-303D-4337-8BF7-D3CD652409B2}">
      <dsp:nvSpPr>
        <dsp:cNvPr id="0" name=""/>
        <dsp:cNvSpPr/>
      </dsp:nvSpPr>
      <dsp:spPr>
        <a:xfrm>
          <a:off x="1572556" y="1852"/>
          <a:ext cx="4717669" cy="9772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697" tIns="228600" rIns="95697" bIns="228600" numCol="1" spcCol="1270" anchor="ctr" anchorCtr="0">
          <a:noAutofit/>
        </a:bodyPr>
        <a:lstStyle/>
        <a:p>
          <a:pPr marL="0" lvl="0" indent="0" algn="l" defTabSz="800100">
            <a:lnSpc>
              <a:spcPct val="90000"/>
            </a:lnSpc>
            <a:spcBef>
              <a:spcPct val="0"/>
            </a:spcBef>
            <a:spcAft>
              <a:spcPct val="35000"/>
            </a:spcAft>
            <a:buNone/>
          </a:pPr>
          <a:r>
            <a:rPr lang="en-US" sz="1800" kern="1200" dirty="0"/>
            <a:t>Dr. </a:t>
          </a:r>
          <a:r>
            <a:rPr lang="en-US" sz="1800" kern="1200" dirty="0" err="1"/>
            <a:t>Leifur</a:t>
          </a:r>
          <a:r>
            <a:rPr lang="en-US" sz="1800" kern="1200" dirty="0"/>
            <a:t> </a:t>
          </a:r>
          <a:r>
            <a:rPr lang="en-US" sz="1800" kern="1200" dirty="0" err="1"/>
            <a:t>Leifsson</a:t>
          </a:r>
          <a:endParaRPr lang="en-US" sz="1800" kern="1200" dirty="0"/>
        </a:p>
      </dsp:txBody>
      <dsp:txXfrm>
        <a:off x="1572556" y="1852"/>
        <a:ext cx="4717669" cy="977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F52C-B5D3-4A2F-92C3-6C28CD3A64B3}">
      <dsp:nvSpPr>
        <dsp:cNvPr id="0" name=""/>
        <dsp:cNvSpPr/>
      </dsp:nvSpPr>
      <dsp:spPr>
        <a:xfrm>
          <a:off x="6120347" y="3041486"/>
          <a:ext cx="91440" cy="572652"/>
        </a:xfrm>
        <a:custGeom>
          <a:avLst/>
          <a:gdLst/>
          <a:ahLst/>
          <a:cxnLst/>
          <a:rect l="0" t="0" r="0" b="0"/>
          <a:pathLst>
            <a:path>
              <a:moveTo>
                <a:pt x="45720" y="0"/>
              </a:moveTo>
              <a:lnTo>
                <a:pt x="45720" y="572652"/>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2E092B-0A9E-4361-B668-6162D1514D84}">
      <dsp:nvSpPr>
        <dsp:cNvPr id="0" name=""/>
        <dsp:cNvSpPr/>
      </dsp:nvSpPr>
      <dsp:spPr>
        <a:xfrm>
          <a:off x="3597830" y="1477704"/>
          <a:ext cx="2568236" cy="572652"/>
        </a:xfrm>
        <a:custGeom>
          <a:avLst/>
          <a:gdLst/>
          <a:ahLst/>
          <a:cxnLst/>
          <a:rect l="0" t="0" r="0" b="0"/>
          <a:pathLst>
            <a:path>
              <a:moveTo>
                <a:pt x="0" y="0"/>
              </a:moveTo>
              <a:lnTo>
                <a:pt x="0" y="341389"/>
              </a:lnTo>
              <a:lnTo>
                <a:pt x="2568236" y="341389"/>
              </a:lnTo>
              <a:lnTo>
                <a:pt x="2568236" y="57265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03922E-BAB4-46CC-82A9-79BCD4010520}">
      <dsp:nvSpPr>
        <dsp:cNvPr id="0" name=""/>
        <dsp:cNvSpPr/>
      </dsp:nvSpPr>
      <dsp:spPr>
        <a:xfrm>
          <a:off x="3552110" y="3041486"/>
          <a:ext cx="91440" cy="572652"/>
        </a:xfrm>
        <a:custGeom>
          <a:avLst/>
          <a:gdLst/>
          <a:ahLst/>
          <a:cxnLst/>
          <a:rect l="0" t="0" r="0" b="0"/>
          <a:pathLst>
            <a:path>
              <a:moveTo>
                <a:pt x="45720" y="0"/>
              </a:moveTo>
              <a:lnTo>
                <a:pt x="45720" y="572652"/>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3235E5-A328-4E68-92D5-D345BC81C9F5}">
      <dsp:nvSpPr>
        <dsp:cNvPr id="0" name=""/>
        <dsp:cNvSpPr/>
      </dsp:nvSpPr>
      <dsp:spPr>
        <a:xfrm>
          <a:off x="3552110" y="1477704"/>
          <a:ext cx="91440" cy="572652"/>
        </a:xfrm>
        <a:custGeom>
          <a:avLst/>
          <a:gdLst/>
          <a:ahLst/>
          <a:cxnLst/>
          <a:rect l="0" t="0" r="0" b="0"/>
          <a:pathLst>
            <a:path>
              <a:moveTo>
                <a:pt x="45720" y="0"/>
              </a:moveTo>
              <a:lnTo>
                <a:pt x="45720" y="57265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D265FC-200A-4FA7-BCF3-A1A60505A476}">
      <dsp:nvSpPr>
        <dsp:cNvPr id="0" name=""/>
        <dsp:cNvSpPr/>
      </dsp:nvSpPr>
      <dsp:spPr>
        <a:xfrm>
          <a:off x="983874" y="3041486"/>
          <a:ext cx="91440" cy="572652"/>
        </a:xfrm>
        <a:custGeom>
          <a:avLst/>
          <a:gdLst/>
          <a:ahLst/>
          <a:cxnLst/>
          <a:rect l="0" t="0" r="0" b="0"/>
          <a:pathLst>
            <a:path>
              <a:moveTo>
                <a:pt x="45720" y="0"/>
              </a:moveTo>
              <a:lnTo>
                <a:pt x="45720" y="572652"/>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825EA0-F6BE-4DC6-A929-DDEB438B49DE}">
      <dsp:nvSpPr>
        <dsp:cNvPr id="0" name=""/>
        <dsp:cNvSpPr/>
      </dsp:nvSpPr>
      <dsp:spPr>
        <a:xfrm>
          <a:off x="1029594" y="1477704"/>
          <a:ext cx="2568236" cy="572652"/>
        </a:xfrm>
        <a:custGeom>
          <a:avLst/>
          <a:gdLst/>
          <a:ahLst/>
          <a:cxnLst/>
          <a:rect l="0" t="0" r="0" b="0"/>
          <a:pathLst>
            <a:path>
              <a:moveTo>
                <a:pt x="2568236" y="0"/>
              </a:moveTo>
              <a:lnTo>
                <a:pt x="2568236" y="341389"/>
              </a:lnTo>
              <a:lnTo>
                <a:pt x="0" y="341389"/>
              </a:lnTo>
              <a:lnTo>
                <a:pt x="0" y="57265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950771-6C98-4B15-A4A3-9E06531E0202}">
      <dsp:nvSpPr>
        <dsp:cNvPr id="0" name=""/>
        <dsp:cNvSpPr/>
      </dsp:nvSpPr>
      <dsp:spPr>
        <a:xfrm>
          <a:off x="2640690" y="486574"/>
          <a:ext cx="1914280" cy="991129"/>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9859" numCol="1" spcCol="1270" anchor="ctr" anchorCtr="0">
          <a:noAutofit/>
        </a:bodyPr>
        <a:lstStyle/>
        <a:p>
          <a:pPr marL="0" lvl="0" indent="0" algn="ctr" defTabSz="933450">
            <a:lnSpc>
              <a:spcPct val="90000"/>
            </a:lnSpc>
            <a:spcBef>
              <a:spcPct val="0"/>
            </a:spcBef>
            <a:spcAft>
              <a:spcPct val="35000"/>
            </a:spcAft>
            <a:buNone/>
          </a:pPr>
          <a:r>
            <a:rPr lang="en-US" sz="2100" kern="1200" dirty="0"/>
            <a:t>Project Leader</a:t>
          </a:r>
        </a:p>
      </dsp:txBody>
      <dsp:txXfrm>
        <a:off x="2640690" y="486574"/>
        <a:ext cx="1914280" cy="991129"/>
      </dsp:txXfrm>
    </dsp:sp>
    <dsp:sp modelId="{7D4572D7-65E8-4CA6-9371-8917808A168A}">
      <dsp:nvSpPr>
        <dsp:cNvPr id="0" name=""/>
        <dsp:cNvSpPr/>
      </dsp:nvSpPr>
      <dsp:spPr>
        <a:xfrm>
          <a:off x="3023546" y="1257453"/>
          <a:ext cx="1722852" cy="330376"/>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Alex</a:t>
          </a:r>
          <a:r>
            <a:rPr lang="en-US" sz="2200" kern="1200" baseline="0" dirty="0"/>
            <a:t> Britton</a:t>
          </a:r>
          <a:endParaRPr lang="en-US" sz="2200" kern="1200" dirty="0"/>
        </a:p>
      </dsp:txBody>
      <dsp:txXfrm>
        <a:off x="3023546" y="1257453"/>
        <a:ext cx="1722852" cy="330376"/>
      </dsp:txXfrm>
    </dsp:sp>
    <dsp:sp modelId="{6DF12725-6575-4A63-9202-DDC40D34D6D0}">
      <dsp:nvSpPr>
        <dsp:cNvPr id="0" name=""/>
        <dsp:cNvSpPr/>
      </dsp:nvSpPr>
      <dsp:spPr>
        <a:xfrm>
          <a:off x="72454" y="2050356"/>
          <a:ext cx="1914280" cy="991129"/>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9859" numCol="1" spcCol="1270" anchor="ctr" anchorCtr="0">
          <a:noAutofit/>
        </a:bodyPr>
        <a:lstStyle/>
        <a:p>
          <a:pPr marL="0" lvl="0" indent="0" algn="ctr" defTabSz="933450">
            <a:lnSpc>
              <a:spcPct val="90000"/>
            </a:lnSpc>
            <a:spcBef>
              <a:spcPct val="0"/>
            </a:spcBef>
            <a:spcAft>
              <a:spcPct val="35000"/>
            </a:spcAft>
            <a:buNone/>
          </a:pPr>
          <a:r>
            <a:rPr lang="en-US" sz="2100" kern="1200" dirty="0"/>
            <a:t>Aircraft Design Team Leader</a:t>
          </a:r>
        </a:p>
      </dsp:txBody>
      <dsp:txXfrm>
        <a:off x="72454" y="2050356"/>
        <a:ext cx="1914280" cy="991129"/>
      </dsp:txXfrm>
    </dsp:sp>
    <dsp:sp modelId="{F5903A85-8541-4A98-A39D-828AFC0DC9DF}">
      <dsp:nvSpPr>
        <dsp:cNvPr id="0" name=""/>
        <dsp:cNvSpPr/>
      </dsp:nvSpPr>
      <dsp:spPr>
        <a:xfrm>
          <a:off x="455310" y="2821235"/>
          <a:ext cx="1722852" cy="330376"/>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r" defTabSz="889000">
            <a:lnSpc>
              <a:spcPct val="90000"/>
            </a:lnSpc>
            <a:spcBef>
              <a:spcPct val="0"/>
            </a:spcBef>
            <a:spcAft>
              <a:spcPct val="35000"/>
            </a:spcAft>
            <a:buNone/>
          </a:pPr>
          <a:r>
            <a:rPr lang="en-US" sz="2000" kern="1200" dirty="0"/>
            <a:t>Robert Schorr</a:t>
          </a:r>
        </a:p>
      </dsp:txBody>
      <dsp:txXfrm>
        <a:off x="455310" y="2821235"/>
        <a:ext cx="1722852" cy="330376"/>
      </dsp:txXfrm>
    </dsp:sp>
    <dsp:sp modelId="{A5276C10-9530-4211-A28A-06443A6BEEDE}">
      <dsp:nvSpPr>
        <dsp:cNvPr id="0" name=""/>
        <dsp:cNvSpPr/>
      </dsp:nvSpPr>
      <dsp:spPr>
        <a:xfrm>
          <a:off x="72454" y="3614139"/>
          <a:ext cx="1914280" cy="991129"/>
        </a:xfrm>
        <a:prstGeom prst="rect">
          <a:avLst/>
        </a:prstGeom>
        <a:gradFill rotWithShape="0">
          <a:gsLst>
            <a:gs pos="0">
              <a:schemeClr val="accent5">
                <a:hueOff val="368272"/>
                <a:satOff val="6136"/>
                <a:lumOff val="-3020"/>
                <a:alphaOff val="0"/>
                <a:tint val="96000"/>
                <a:satMod val="100000"/>
                <a:lumMod val="104000"/>
              </a:schemeClr>
            </a:gs>
            <a:gs pos="78000">
              <a:schemeClr val="accent5">
                <a:hueOff val="368272"/>
                <a:satOff val="6136"/>
                <a:lumOff val="-302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9859" numCol="1" spcCol="1270" anchor="ctr" anchorCtr="0">
          <a:noAutofit/>
        </a:bodyPr>
        <a:lstStyle/>
        <a:p>
          <a:pPr marL="0" lvl="0" indent="0" algn="ctr" defTabSz="933450">
            <a:lnSpc>
              <a:spcPct val="90000"/>
            </a:lnSpc>
            <a:spcBef>
              <a:spcPct val="0"/>
            </a:spcBef>
            <a:spcAft>
              <a:spcPct val="35000"/>
            </a:spcAft>
            <a:buNone/>
          </a:pPr>
          <a:r>
            <a:rPr lang="en-US" sz="2100" kern="1200" dirty="0"/>
            <a:t>Aircraft Design Team Members</a:t>
          </a:r>
        </a:p>
      </dsp:txBody>
      <dsp:txXfrm>
        <a:off x="72454" y="3614139"/>
        <a:ext cx="1914280" cy="991129"/>
      </dsp:txXfrm>
    </dsp:sp>
    <dsp:sp modelId="{6B2A5F9C-604D-41B4-AFC8-7F3F04EE7D08}">
      <dsp:nvSpPr>
        <dsp:cNvPr id="0" name=""/>
        <dsp:cNvSpPr/>
      </dsp:nvSpPr>
      <dsp:spPr>
        <a:xfrm>
          <a:off x="446076" y="4381849"/>
          <a:ext cx="1722852" cy="927842"/>
        </a:xfrm>
        <a:prstGeom prst="rect">
          <a:avLst/>
        </a:prstGeom>
        <a:solidFill>
          <a:schemeClr val="lt1">
            <a:alpha val="90000"/>
            <a:hueOff val="0"/>
            <a:satOff val="0"/>
            <a:lumOff val="0"/>
            <a:alphaOff val="0"/>
          </a:schemeClr>
        </a:solidFill>
        <a:ln w="9525" cap="flat" cmpd="sng" algn="ctr">
          <a:solidFill>
            <a:schemeClr val="accent5">
              <a:hueOff val="368272"/>
              <a:satOff val="6136"/>
              <a:lumOff val="-30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err="1"/>
            <a:t>Joshuah</a:t>
          </a:r>
          <a:r>
            <a:rPr lang="en-US" sz="1200" kern="1200" baseline="0" dirty="0"/>
            <a:t> King</a:t>
          </a:r>
        </a:p>
        <a:p>
          <a:pPr marL="0" lvl="0" indent="0" algn="r" defTabSz="533400">
            <a:lnSpc>
              <a:spcPct val="90000"/>
            </a:lnSpc>
            <a:spcBef>
              <a:spcPct val="0"/>
            </a:spcBef>
            <a:spcAft>
              <a:spcPct val="35000"/>
            </a:spcAft>
            <a:buNone/>
          </a:pPr>
          <a:r>
            <a:rPr lang="en-US" sz="1200" kern="1200" baseline="0" dirty="0" err="1"/>
            <a:t>Michala</a:t>
          </a:r>
          <a:r>
            <a:rPr lang="en-US" sz="1200" kern="1200" baseline="0" dirty="0"/>
            <a:t> </a:t>
          </a:r>
          <a:r>
            <a:rPr lang="en-US" sz="1200" kern="1200" baseline="0" dirty="0" err="1"/>
            <a:t>Ouverson</a:t>
          </a:r>
          <a:endParaRPr lang="en-US" sz="1200" kern="1200" baseline="0" dirty="0"/>
        </a:p>
        <a:p>
          <a:pPr marL="0" lvl="0" indent="0" algn="r" defTabSz="533400">
            <a:lnSpc>
              <a:spcPct val="90000"/>
            </a:lnSpc>
            <a:spcBef>
              <a:spcPct val="0"/>
            </a:spcBef>
            <a:spcAft>
              <a:spcPct val="35000"/>
            </a:spcAft>
            <a:buNone/>
          </a:pPr>
          <a:r>
            <a:rPr lang="en-US" sz="1200" kern="1200" baseline="0" dirty="0"/>
            <a:t>Jarod Gill</a:t>
          </a:r>
        </a:p>
        <a:p>
          <a:pPr marL="0" lvl="0" indent="0" algn="r" defTabSz="533400">
            <a:lnSpc>
              <a:spcPct val="90000"/>
            </a:lnSpc>
            <a:spcBef>
              <a:spcPct val="0"/>
            </a:spcBef>
            <a:spcAft>
              <a:spcPct val="35000"/>
            </a:spcAft>
            <a:buNone/>
          </a:pPr>
          <a:r>
            <a:rPr lang="en-US" sz="1200" kern="1200" baseline="0" dirty="0"/>
            <a:t>Drake </a:t>
          </a:r>
          <a:r>
            <a:rPr lang="en-US" sz="1200" kern="1200" baseline="0" dirty="0" err="1"/>
            <a:t>Stuesse</a:t>
          </a:r>
          <a:endParaRPr lang="en-US" sz="1200" kern="1200" dirty="0"/>
        </a:p>
      </dsp:txBody>
      <dsp:txXfrm>
        <a:off x="446076" y="4381849"/>
        <a:ext cx="1722852" cy="927842"/>
      </dsp:txXfrm>
    </dsp:sp>
    <dsp:sp modelId="{224E4F3C-81FC-4B3D-AABF-2FD7BB0ED1BE}">
      <dsp:nvSpPr>
        <dsp:cNvPr id="0" name=""/>
        <dsp:cNvSpPr/>
      </dsp:nvSpPr>
      <dsp:spPr>
        <a:xfrm>
          <a:off x="2640690" y="2050356"/>
          <a:ext cx="1914280" cy="991129"/>
        </a:xfrm>
        <a:prstGeom prst="rect">
          <a:avLst/>
        </a:prstGeom>
        <a:gradFill rotWithShape="0">
          <a:gsLst>
            <a:gs pos="0">
              <a:schemeClr val="accent5">
                <a:hueOff val="736543"/>
                <a:satOff val="12272"/>
                <a:lumOff val="-6040"/>
                <a:alphaOff val="0"/>
                <a:tint val="96000"/>
                <a:satMod val="100000"/>
                <a:lumMod val="104000"/>
              </a:schemeClr>
            </a:gs>
            <a:gs pos="78000">
              <a:schemeClr val="accent5">
                <a:hueOff val="736543"/>
                <a:satOff val="12272"/>
                <a:lumOff val="-604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9859" numCol="1" spcCol="1270" anchor="ctr" anchorCtr="0">
          <a:noAutofit/>
        </a:bodyPr>
        <a:lstStyle/>
        <a:p>
          <a:pPr marL="0" lvl="0" indent="0" algn="ctr" defTabSz="933450">
            <a:lnSpc>
              <a:spcPct val="90000"/>
            </a:lnSpc>
            <a:spcBef>
              <a:spcPct val="0"/>
            </a:spcBef>
            <a:spcAft>
              <a:spcPct val="35000"/>
            </a:spcAft>
            <a:buNone/>
          </a:pPr>
          <a:r>
            <a:rPr lang="en-US" sz="2100" kern="1200" dirty="0"/>
            <a:t>Battery Team Leader</a:t>
          </a:r>
        </a:p>
      </dsp:txBody>
      <dsp:txXfrm>
        <a:off x="2640690" y="2050356"/>
        <a:ext cx="1914280" cy="991129"/>
      </dsp:txXfrm>
    </dsp:sp>
    <dsp:sp modelId="{B9CA6A0A-0ABF-4BF5-88A0-E059ADE7D241}">
      <dsp:nvSpPr>
        <dsp:cNvPr id="0" name=""/>
        <dsp:cNvSpPr/>
      </dsp:nvSpPr>
      <dsp:spPr>
        <a:xfrm>
          <a:off x="3023546" y="2821235"/>
          <a:ext cx="1722852" cy="330376"/>
        </a:xfrm>
        <a:prstGeom prst="rect">
          <a:avLst/>
        </a:prstGeom>
        <a:solidFill>
          <a:schemeClr val="lt1">
            <a:alpha val="90000"/>
            <a:hueOff val="0"/>
            <a:satOff val="0"/>
            <a:lumOff val="0"/>
            <a:alphaOff val="0"/>
          </a:schemeClr>
        </a:solidFill>
        <a:ln w="9525" cap="flat" cmpd="sng" algn="ctr">
          <a:solidFill>
            <a:schemeClr val="accent5">
              <a:hueOff val="736543"/>
              <a:satOff val="12272"/>
              <a:lumOff val="-60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Jason Kelly</a:t>
          </a:r>
        </a:p>
      </dsp:txBody>
      <dsp:txXfrm>
        <a:off x="3023546" y="2821235"/>
        <a:ext cx="1722852" cy="330376"/>
      </dsp:txXfrm>
    </dsp:sp>
    <dsp:sp modelId="{D2A74B9F-E9C2-4013-BD32-950ED8BF5A78}">
      <dsp:nvSpPr>
        <dsp:cNvPr id="0" name=""/>
        <dsp:cNvSpPr/>
      </dsp:nvSpPr>
      <dsp:spPr>
        <a:xfrm>
          <a:off x="2640690" y="3614139"/>
          <a:ext cx="1914280" cy="991129"/>
        </a:xfrm>
        <a:prstGeom prst="rect">
          <a:avLst/>
        </a:prstGeom>
        <a:gradFill rotWithShape="0">
          <a:gsLst>
            <a:gs pos="0">
              <a:schemeClr val="accent5">
                <a:hueOff val="1104815"/>
                <a:satOff val="18408"/>
                <a:lumOff val="-9061"/>
                <a:alphaOff val="0"/>
                <a:tint val="96000"/>
                <a:satMod val="100000"/>
                <a:lumMod val="104000"/>
              </a:schemeClr>
            </a:gs>
            <a:gs pos="78000">
              <a:schemeClr val="accent5">
                <a:hueOff val="1104815"/>
                <a:satOff val="18408"/>
                <a:lumOff val="-906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9859" numCol="1" spcCol="1270" anchor="ctr" anchorCtr="0">
          <a:noAutofit/>
        </a:bodyPr>
        <a:lstStyle/>
        <a:p>
          <a:pPr marL="0" lvl="0" indent="0" algn="ctr" defTabSz="933450">
            <a:lnSpc>
              <a:spcPct val="90000"/>
            </a:lnSpc>
            <a:spcBef>
              <a:spcPct val="0"/>
            </a:spcBef>
            <a:spcAft>
              <a:spcPct val="35000"/>
            </a:spcAft>
            <a:buNone/>
          </a:pPr>
          <a:r>
            <a:rPr lang="en-US" sz="2100" kern="1200" dirty="0"/>
            <a:t>Battery</a:t>
          </a:r>
          <a:r>
            <a:rPr lang="en-US" sz="2100" kern="1200" baseline="0" dirty="0"/>
            <a:t> Team Members</a:t>
          </a:r>
          <a:endParaRPr lang="en-US" sz="2100" kern="1200" dirty="0"/>
        </a:p>
      </dsp:txBody>
      <dsp:txXfrm>
        <a:off x="2640690" y="3614139"/>
        <a:ext cx="1914280" cy="991129"/>
      </dsp:txXfrm>
    </dsp:sp>
    <dsp:sp modelId="{760D74C1-6F8F-445D-AD69-5B71F21D577E}">
      <dsp:nvSpPr>
        <dsp:cNvPr id="0" name=""/>
        <dsp:cNvSpPr/>
      </dsp:nvSpPr>
      <dsp:spPr>
        <a:xfrm>
          <a:off x="3032781" y="4361847"/>
          <a:ext cx="1722852" cy="926584"/>
        </a:xfrm>
        <a:prstGeom prst="rect">
          <a:avLst/>
        </a:prstGeom>
        <a:solidFill>
          <a:schemeClr val="lt1">
            <a:alpha val="90000"/>
            <a:hueOff val="0"/>
            <a:satOff val="0"/>
            <a:lumOff val="0"/>
            <a:alphaOff val="0"/>
          </a:schemeClr>
        </a:solidFill>
        <a:ln w="9525" cap="flat" cmpd="sng" algn="ctr">
          <a:solidFill>
            <a:schemeClr val="accent5">
              <a:hueOff val="1104815"/>
              <a:satOff val="18408"/>
              <a:lumOff val="-90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en-US" sz="1200" kern="1200" dirty="0"/>
        </a:p>
        <a:p>
          <a:pPr marL="0" lvl="0" indent="0" algn="r" defTabSz="533400">
            <a:lnSpc>
              <a:spcPct val="90000"/>
            </a:lnSpc>
            <a:spcBef>
              <a:spcPct val="0"/>
            </a:spcBef>
            <a:spcAft>
              <a:spcPct val="35000"/>
            </a:spcAft>
            <a:buNone/>
          </a:pPr>
          <a:r>
            <a:rPr lang="en-US" sz="1200" kern="1200" dirty="0"/>
            <a:t>John </a:t>
          </a:r>
          <a:r>
            <a:rPr lang="en-US" sz="1200" kern="1200" dirty="0" err="1"/>
            <a:t>Nownes</a:t>
          </a:r>
          <a:endParaRPr lang="en-US" sz="1200" kern="1200" dirty="0"/>
        </a:p>
        <a:p>
          <a:pPr marL="0" lvl="0" indent="0" algn="r" defTabSz="533400">
            <a:lnSpc>
              <a:spcPct val="90000"/>
            </a:lnSpc>
            <a:spcBef>
              <a:spcPct val="0"/>
            </a:spcBef>
            <a:spcAft>
              <a:spcPct val="35000"/>
            </a:spcAft>
            <a:buNone/>
          </a:pPr>
          <a:r>
            <a:rPr lang="en-US" sz="1200" kern="1200" dirty="0"/>
            <a:t>Connor </a:t>
          </a:r>
          <a:r>
            <a:rPr lang="en-US" sz="1200" kern="1200" dirty="0" err="1"/>
            <a:t>Montang</a:t>
          </a:r>
          <a:endParaRPr lang="en-US" sz="1200" kern="1200" dirty="0"/>
        </a:p>
        <a:p>
          <a:pPr marL="0" lvl="0" indent="0" algn="r" defTabSz="533400">
            <a:lnSpc>
              <a:spcPct val="90000"/>
            </a:lnSpc>
            <a:spcBef>
              <a:spcPct val="0"/>
            </a:spcBef>
            <a:spcAft>
              <a:spcPct val="35000"/>
            </a:spcAft>
            <a:buNone/>
          </a:pPr>
          <a:r>
            <a:rPr lang="en-US" sz="1200" kern="1200" dirty="0"/>
            <a:t>John </a:t>
          </a:r>
          <a:r>
            <a:rPr lang="en-US" sz="1200" kern="1200" dirty="0" err="1"/>
            <a:t>Ludeman</a:t>
          </a:r>
          <a:endParaRPr lang="en-US" sz="1200" kern="1200" dirty="0"/>
        </a:p>
        <a:p>
          <a:pPr marL="0" lvl="0" indent="0" algn="r" defTabSz="533400">
            <a:lnSpc>
              <a:spcPct val="90000"/>
            </a:lnSpc>
            <a:spcBef>
              <a:spcPct val="0"/>
            </a:spcBef>
            <a:spcAft>
              <a:spcPct val="35000"/>
            </a:spcAft>
            <a:buNone/>
          </a:pPr>
          <a:r>
            <a:rPr lang="en-US" sz="1200" kern="1200" dirty="0"/>
            <a:t>Matthew Nord</a:t>
          </a:r>
        </a:p>
        <a:p>
          <a:pPr marL="0" lvl="0" indent="0" algn="r" defTabSz="533400">
            <a:lnSpc>
              <a:spcPct val="90000"/>
            </a:lnSpc>
            <a:spcBef>
              <a:spcPct val="0"/>
            </a:spcBef>
            <a:spcAft>
              <a:spcPct val="35000"/>
            </a:spcAft>
            <a:buNone/>
          </a:pPr>
          <a:endParaRPr lang="en-US" sz="1200" kern="1200" dirty="0"/>
        </a:p>
      </dsp:txBody>
      <dsp:txXfrm>
        <a:off x="3032781" y="4361847"/>
        <a:ext cx="1722852" cy="926584"/>
      </dsp:txXfrm>
    </dsp:sp>
    <dsp:sp modelId="{78BF0FC7-41CA-4080-8D70-6ED3D773A2C6}">
      <dsp:nvSpPr>
        <dsp:cNvPr id="0" name=""/>
        <dsp:cNvSpPr/>
      </dsp:nvSpPr>
      <dsp:spPr>
        <a:xfrm>
          <a:off x="5208926" y="2050356"/>
          <a:ext cx="1914280" cy="991129"/>
        </a:xfrm>
        <a:prstGeom prst="rect">
          <a:avLst/>
        </a:prstGeom>
        <a:gradFill rotWithShape="0">
          <a:gsLst>
            <a:gs pos="0">
              <a:schemeClr val="accent5">
                <a:hueOff val="1473086"/>
                <a:satOff val="24544"/>
                <a:lumOff val="-12081"/>
                <a:alphaOff val="0"/>
                <a:tint val="96000"/>
                <a:satMod val="100000"/>
                <a:lumMod val="104000"/>
              </a:schemeClr>
            </a:gs>
            <a:gs pos="78000">
              <a:schemeClr val="accent5">
                <a:hueOff val="1473086"/>
                <a:satOff val="24544"/>
                <a:lumOff val="-1208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9859" numCol="1" spcCol="1270" anchor="ctr" anchorCtr="0">
          <a:noAutofit/>
        </a:bodyPr>
        <a:lstStyle/>
        <a:p>
          <a:pPr marL="0" lvl="0" indent="0" algn="ctr" defTabSz="933450">
            <a:lnSpc>
              <a:spcPct val="90000"/>
            </a:lnSpc>
            <a:spcBef>
              <a:spcPct val="0"/>
            </a:spcBef>
            <a:spcAft>
              <a:spcPct val="35000"/>
            </a:spcAft>
            <a:buNone/>
          </a:pPr>
          <a:r>
            <a:rPr lang="en-US" sz="2100" kern="1200" dirty="0"/>
            <a:t>CAD/Build Team Leader</a:t>
          </a:r>
        </a:p>
      </dsp:txBody>
      <dsp:txXfrm>
        <a:off x="5208926" y="2050356"/>
        <a:ext cx="1914280" cy="991129"/>
      </dsp:txXfrm>
    </dsp:sp>
    <dsp:sp modelId="{AA48DA3E-3397-4AE1-86EB-460B22117261}">
      <dsp:nvSpPr>
        <dsp:cNvPr id="0" name=""/>
        <dsp:cNvSpPr/>
      </dsp:nvSpPr>
      <dsp:spPr>
        <a:xfrm>
          <a:off x="5591782" y="2821235"/>
          <a:ext cx="1722852" cy="330376"/>
        </a:xfrm>
        <a:prstGeom prst="rect">
          <a:avLst/>
        </a:prstGeom>
        <a:solidFill>
          <a:schemeClr val="lt1">
            <a:alpha val="90000"/>
            <a:hueOff val="0"/>
            <a:satOff val="0"/>
            <a:lumOff val="0"/>
            <a:alphaOff val="0"/>
          </a:schemeClr>
        </a:solidFill>
        <a:ln w="9525" cap="flat" cmpd="sng" algn="ctr">
          <a:solidFill>
            <a:schemeClr val="accent5">
              <a:hueOff val="1473086"/>
              <a:satOff val="24544"/>
              <a:lumOff val="-1208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en-US" sz="2200" kern="1200" dirty="0"/>
            <a:t>Tyler Mains</a:t>
          </a:r>
        </a:p>
      </dsp:txBody>
      <dsp:txXfrm>
        <a:off x="5591782" y="2821235"/>
        <a:ext cx="1722852" cy="330376"/>
      </dsp:txXfrm>
    </dsp:sp>
    <dsp:sp modelId="{7B70927C-8407-4E03-8119-B9E4C8E2A950}">
      <dsp:nvSpPr>
        <dsp:cNvPr id="0" name=""/>
        <dsp:cNvSpPr/>
      </dsp:nvSpPr>
      <dsp:spPr>
        <a:xfrm>
          <a:off x="5208926" y="3614139"/>
          <a:ext cx="1914280" cy="991129"/>
        </a:xfrm>
        <a:prstGeom prst="rect">
          <a:avLst/>
        </a:prstGeom>
        <a:gradFill rotWithShape="0">
          <a:gsLst>
            <a:gs pos="0">
              <a:schemeClr val="accent5">
                <a:hueOff val="1841358"/>
                <a:satOff val="30680"/>
                <a:lumOff val="-15101"/>
                <a:alphaOff val="0"/>
                <a:tint val="96000"/>
                <a:satMod val="100000"/>
                <a:lumMod val="104000"/>
              </a:schemeClr>
            </a:gs>
            <a:gs pos="78000">
              <a:schemeClr val="accent5">
                <a:hueOff val="1841358"/>
                <a:satOff val="30680"/>
                <a:lumOff val="-1510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9859" numCol="1" spcCol="1270" anchor="ctr" anchorCtr="0">
          <a:noAutofit/>
        </a:bodyPr>
        <a:lstStyle/>
        <a:p>
          <a:pPr marL="0" lvl="0" indent="0" algn="ctr" defTabSz="933450">
            <a:lnSpc>
              <a:spcPct val="90000"/>
            </a:lnSpc>
            <a:spcBef>
              <a:spcPct val="0"/>
            </a:spcBef>
            <a:spcAft>
              <a:spcPct val="35000"/>
            </a:spcAft>
            <a:buNone/>
          </a:pPr>
          <a:r>
            <a:rPr lang="en-US" sz="2100" kern="1200" dirty="0"/>
            <a:t>CAD/Build Team Members</a:t>
          </a:r>
        </a:p>
      </dsp:txBody>
      <dsp:txXfrm>
        <a:off x="5208926" y="3614139"/>
        <a:ext cx="1914280" cy="991129"/>
      </dsp:txXfrm>
    </dsp:sp>
    <dsp:sp modelId="{730DADB9-7186-45DC-894E-65F68601A6E9}">
      <dsp:nvSpPr>
        <dsp:cNvPr id="0" name=""/>
        <dsp:cNvSpPr/>
      </dsp:nvSpPr>
      <dsp:spPr>
        <a:xfrm>
          <a:off x="5591782" y="4370285"/>
          <a:ext cx="1722852" cy="1228872"/>
        </a:xfrm>
        <a:prstGeom prst="rect">
          <a:avLst/>
        </a:prstGeom>
        <a:solidFill>
          <a:schemeClr val="lt1">
            <a:alpha val="90000"/>
            <a:hueOff val="0"/>
            <a:satOff val="0"/>
            <a:lumOff val="0"/>
            <a:alphaOff val="0"/>
          </a:schemeClr>
        </a:solidFill>
        <a:ln w="9525" cap="flat" cmpd="sng" algn="ctr">
          <a:solidFill>
            <a:schemeClr val="accent5">
              <a:hueOff val="1841358"/>
              <a:satOff val="30680"/>
              <a:lumOff val="-151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Garrett </a:t>
          </a:r>
          <a:r>
            <a:rPr lang="en-US" sz="1200" kern="1200" dirty="0" err="1"/>
            <a:t>Maakestad</a:t>
          </a:r>
          <a:endParaRPr lang="en-US" sz="1200" kern="1200" dirty="0"/>
        </a:p>
        <a:p>
          <a:pPr marL="0" lvl="0" indent="0" algn="r" defTabSz="533400">
            <a:lnSpc>
              <a:spcPct val="90000"/>
            </a:lnSpc>
            <a:spcBef>
              <a:spcPct val="0"/>
            </a:spcBef>
            <a:spcAft>
              <a:spcPct val="35000"/>
            </a:spcAft>
            <a:buNone/>
          </a:pPr>
          <a:r>
            <a:rPr lang="en-US" sz="1200" kern="1200" dirty="0"/>
            <a:t>Garrett McCrea</a:t>
          </a:r>
        </a:p>
        <a:p>
          <a:pPr marL="0" lvl="0" indent="0" algn="r" defTabSz="533400">
            <a:lnSpc>
              <a:spcPct val="90000"/>
            </a:lnSpc>
            <a:spcBef>
              <a:spcPct val="0"/>
            </a:spcBef>
            <a:spcAft>
              <a:spcPct val="35000"/>
            </a:spcAft>
            <a:buNone/>
          </a:pPr>
          <a:r>
            <a:rPr lang="en-US" sz="1200" kern="1200" dirty="0"/>
            <a:t>Alexander </a:t>
          </a:r>
          <a:r>
            <a:rPr lang="en-US" sz="1200" kern="1200" dirty="0" err="1"/>
            <a:t>Kogut</a:t>
          </a:r>
          <a:endParaRPr lang="en-US" sz="1200" kern="1200" dirty="0"/>
        </a:p>
        <a:p>
          <a:pPr marL="0" lvl="0" indent="0" algn="r" defTabSz="533400">
            <a:lnSpc>
              <a:spcPct val="90000"/>
            </a:lnSpc>
            <a:spcBef>
              <a:spcPct val="0"/>
            </a:spcBef>
            <a:spcAft>
              <a:spcPct val="35000"/>
            </a:spcAft>
            <a:buNone/>
          </a:pPr>
          <a:r>
            <a:rPr lang="en-US" sz="1200" kern="1200" dirty="0"/>
            <a:t>Matthew </a:t>
          </a:r>
          <a:r>
            <a:rPr lang="en-US" sz="1200" kern="1200" dirty="0" err="1"/>
            <a:t>Kreul</a:t>
          </a:r>
          <a:endParaRPr lang="en-US" sz="1200" kern="1200" dirty="0"/>
        </a:p>
        <a:p>
          <a:pPr marL="0" lvl="0" indent="0" algn="r" defTabSz="533400">
            <a:lnSpc>
              <a:spcPct val="90000"/>
            </a:lnSpc>
            <a:spcBef>
              <a:spcPct val="0"/>
            </a:spcBef>
            <a:spcAft>
              <a:spcPct val="35000"/>
            </a:spcAft>
            <a:buNone/>
          </a:pPr>
          <a:r>
            <a:rPr lang="en-US" sz="1200" kern="1200" dirty="0"/>
            <a:t>Joseph </a:t>
          </a:r>
          <a:r>
            <a:rPr lang="en-US" sz="1200" kern="1200" dirty="0" err="1"/>
            <a:t>Weikert</a:t>
          </a:r>
          <a:endParaRPr lang="en-US" sz="1200" kern="1200" dirty="0"/>
        </a:p>
      </dsp:txBody>
      <dsp:txXfrm>
        <a:off x="5591782" y="4370285"/>
        <a:ext cx="1722852" cy="1228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C0086-BD3F-4DDA-8171-6187442A7029}">
      <dsp:nvSpPr>
        <dsp:cNvPr id="0" name=""/>
        <dsp:cNvSpPr/>
      </dsp:nvSpPr>
      <dsp:spPr>
        <a:xfrm>
          <a:off x="0" y="0"/>
          <a:ext cx="7680820" cy="2029531"/>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34BF5A-EF4A-455A-91F4-52EA4B89AA83}">
      <dsp:nvSpPr>
        <dsp:cNvPr id="0" name=""/>
        <dsp:cNvSpPr/>
      </dsp:nvSpPr>
      <dsp:spPr>
        <a:xfrm>
          <a:off x="230424" y="270604"/>
          <a:ext cx="2256240" cy="1488323"/>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1BAD0-E394-4C1C-82BD-A315BE1D251B}">
      <dsp:nvSpPr>
        <dsp:cNvPr id="0" name=""/>
        <dsp:cNvSpPr/>
      </dsp:nvSpPr>
      <dsp:spPr>
        <a:xfrm rot="10800000">
          <a:off x="230424" y="2029531"/>
          <a:ext cx="2256240" cy="2480538"/>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dirty="0"/>
            <a:t>Project Mission</a:t>
          </a:r>
        </a:p>
        <a:p>
          <a:pPr marL="114300" lvl="1" indent="-114300" algn="l" defTabSz="533400">
            <a:lnSpc>
              <a:spcPct val="90000"/>
            </a:lnSpc>
            <a:spcBef>
              <a:spcPct val="0"/>
            </a:spcBef>
            <a:spcAft>
              <a:spcPct val="15000"/>
            </a:spcAft>
            <a:buChar char="•"/>
          </a:pPr>
          <a:r>
            <a:rPr lang="en-US" sz="1200" kern="1200" dirty="0"/>
            <a:t>The overall mission for the Boeing Electric Flight project is to explore the viability of an all-electric commercial aircraft designed to replace a Boeing-737 aircraft with comparable mission.</a:t>
          </a:r>
        </a:p>
      </dsp:txBody>
      <dsp:txXfrm rot="10800000">
        <a:off x="299811" y="2029531"/>
        <a:ext cx="2117466" cy="2411151"/>
      </dsp:txXfrm>
    </dsp:sp>
    <dsp:sp modelId="{32BE7A21-8DD6-4856-9D53-11FE5F282915}">
      <dsp:nvSpPr>
        <dsp:cNvPr id="0" name=""/>
        <dsp:cNvSpPr/>
      </dsp:nvSpPr>
      <dsp:spPr>
        <a:xfrm>
          <a:off x="2712289" y="270604"/>
          <a:ext cx="2256240" cy="14883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6000" r="-6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C2EF3-E823-4D4F-AE42-03FBE4B14ADD}">
      <dsp:nvSpPr>
        <dsp:cNvPr id="0" name=""/>
        <dsp:cNvSpPr/>
      </dsp:nvSpPr>
      <dsp:spPr>
        <a:xfrm rot="10800000">
          <a:off x="2712289" y="2029531"/>
          <a:ext cx="2256240" cy="2480538"/>
        </a:xfrm>
        <a:prstGeom prst="round2SameRect">
          <a:avLst>
            <a:gd name="adj1" fmla="val 10500"/>
            <a:gd name="adj2" fmla="val 0"/>
          </a:avLst>
        </a:prstGeom>
        <a:solidFill>
          <a:schemeClr val="accent2">
            <a:hueOff val="509834"/>
            <a:satOff val="-1329"/>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dirty="0"/>
            <a:t>Semester Goals</a:t>
          </a:r>
        </a:p>
        <a:p>
          <a:pPr marL="57150" lvl="1" indent="-57150" algn="l" defTabSz="444500">
            <a:lnSpc>
              <a:spcPct val="90000"/>
            </a:lnSpc>
            <a:spcBef>
              <a:spcPct val="0"/>
            </a:spcBef>
            <a:spcAft>
              <a:spcPct val="15000"/>
            </a:spcAft>
            <a:buChar char="•"/>
          </a:pPr>
          <a:r>
            <a:rPr lang="en-US" sz="1000" kern="1200" dirty="0"/>
            <a:t>This semester we are conducting finite element analysis on our wing designs, as well as conducting preliminary research into a thermal cooling system for our plane. Additionally, we are developing a safety procedure and components outline, and modeling a packaging system for out battery. We are also finishing preliminary testing and researching new foam to use to build our wing designs and then conduct wind tunnel testing with our designs attached to the plane.</a:t>
          </a:r>
        </a:p>
      </dsp:txBody>
      <dsp:txXfrm rot="10800000">
        <a:off x="2781676" y="2029531"/>
        <a:ext cx="2117466" cy="2411151"/>
      </dsp:txXfrm>
    </dsp:sp>
    <dsp:sp modelId="{1426EF94-6CAB-4344-8BAA-7A7063C28A4C}">
      <dsp:nvSpPr>
        <dsp:cNvPr id="0" name=""/>
        <dsp:cNvSpPr/>
      </dsp:nvSpPr>
      <dsp:spPr>
        <a:xfrm>
          <a:off x="5194154" y="270604"/>
          <a:ext cx="2256240" cy="1488323"/>
        </a:xfrm>
        <a:prstGeom prst="roundRect">
          <a:avLst>
            <a:gd name="adj" fmla="val 10000"/>
          </a:avLst>
        </a:prstGeom>
        <a:blipFill>
          <a:blip xmlns:r="http://schemas.openxmlformats.org/officeDocument/2006/relationships" r:embed="rId5" cstate="hq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5000" b="-1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288B9-F277-4513-A9CD-3837C163A563}">
      <dsp:nvSpPr>
        <dsp:cNvPr id="0" name=""/>
        <dsp:cNvSpPr/>
      </dsp:nvSpPr>
      <dsp:spPr>
        <a:xfrm rot="10800000">
          <a:off x="5194154" y="2029531"/>
          <a:ext cx="2256240" cy="2480538"/>
        </a:xfrm>
        <a:prstGeom prst="round2SameRect">
          <a:avLst>
            <a:gd name="adj1" fmla="val 10500"/>
            <a:gd name="adj2" fmla="val 0"/>
          </a:avLst>
        </a:prstGeom>
        <a:solidFill>
          <a:schemeClr val="accent2">
            <a:hueOff val="1019668"/>
            <a:satOff val="-2658"/>
            <a:lumOff val="6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dirty="0"/>
            <a:t>Semester Deliverables</a:t>
          </a:r>
        </a:p>
        <a:p>
          <a:pPr marL="57150" lvl="1" indent="-57150" algn="l" defTabSz="466725">
            <a:lnSpc>
              <a:spcPct val="90000"/>
            </a:lnSpc>
            <a:spcBef>
              <a:spcPct val="0"/>
            </a:spcBef>
            <a:spcAft>
              <a:spcPct val="15000"/>
            </a:spcAft>
            <a:buChar char="•"/>
          </a:pPr>
          <a:r>
            <a:rPr lang="en-US" sz="1050" kern="1200" dirty="0"/>
            <a:t>This semester we will deliver an analysis of the micromechanics of our wing with numerical data from ANSYS. We will also deliver preliminary research regarding our advanced cooling system. A safety plan detailing specific processes and components that are solutions to unique battery powered aircraft problems will be provided, as well as a virtual model of the battery compartment. </a:t>
          </a:r>
        </a:p>
      </dsp:txBody>
      <dsp:txXfrm rot="10800000">
        <a:off x="5263541" y="2029531"/>
        <a:ext cx="2117466" cy="2411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24B41-770F-42AE-B206-68525A4FBE6E}">
      <dsp:nvSpPr>
        <dsp:cNvPr id="0" name=""/>
        <dsp:cNvSpPr/>
      </dsp:nvSpPr>
      <dsp:spPr>
        <a:xfrm rot="10800000">
          <a:off x="1609294" y="1117"/>
          <a:ext cx="5471444" cy="924595"/>
        </a:xfrm>
        <a:prstGeom prst="homePlat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72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cs typeface="Times New Roman"/>
            </a:rPr>
            <a:t>N/A </a:t>
          </a:r>
        </a:p>
      </dsp:txBody>
      <dsp:txXfrm rot="10800000">
        <a:off x="1840443" y="1117"/>
        <a:ext cx="5240295" cy="924595"/>
      </dsp:txXfrm>
    </dsp:sp>
    <dsp:sp modelId="{B8E3B285-96AF-421E-A847-9C5CE8B257D6}">
      <dsp:nvSpPr>
        <dsp:cNvPr id="0" name=""/>
        <dsp:cNvSpPr/>
      </dsp:nvSpPr>
      <dsp:spPr>
        <a:xfrm>
          <a:off x="1146996" y="1117"/>
          <a:ext cx="924595" cy="92459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C03B4-8659-483F-9180-05510B203295}">
      <dsp:nvSpPr>
        <dsp:cNvPr id="0" name=""/>
        <dsp:cNvSpPr/>
      </dsp:nvSpPr>
      <dsp:spPr>
        <a:xfrm rot="10800000">
          <a:off x="1609294" y="1201712"/>
          <a:ext cx="5471444" cy="924595"/>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72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cs typeface="Times New Roman"/>
            </a:rPr>
            <a:t>Ordering materials and Cutting out wing designs</a:t>
          </a:r>
        </a:p>
      </dsp:txBody>
      <dsp:txXfrm rot="10800000">
        <a:off x="1840443" y="1201712"/>
        <a:ext cx="5240295" cy="924595"/>
      </dsp:txXfrm>
    </dsp:sp>
    <dsp:sp modelId="{7B2D9E8C-3674-481B-A14F-AD0D39B6924D}">
      <dsp:nvSpPr>
        <dsp:cNvPr id="0" name=""/>
        <dsp:cNvSpPr/>
      </dsp:nvSpPr>
      <dsp:spPr>
        <a:xfrm>
          <a:off x="1146996" y="1201712"/>
          <a:ext cx="924595" cy="924595"/>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3AC2C-2C1F-4B35-828A-90754C1CA984}">
      <dsp:nvSpPr>
        <dsp:cNvPr id="0" name=""/>
        <dsp:cNvSpPr/>
      </dsp:nvSpPr>
      <dsp:spPr>
        <a:xfrm rot="10800000">
          <a:off x="1609294" y="2402307"/>
          <a:ext cx="5471444" cy="92459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721"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cs typeface="Times New Roman"/>
            </a:rPr>
            <a:t>All other tasks are on track</a:t>
          </a:r>
          <a:endParaRPr lang="en-US" sz="2700" kern="1200" dirty="0"/>
        </a:p>
      </dsp:txBody>
      <dsp:txXfrm rot="10800000">
        <a:off x="1840443" y="2402307"/>
        <a:ext cx="5240295" cy="924595"/>
      </dsp:txXfrm>
    </dsp:sp>
    <dsp:sp modelId="{F7085FEF-0788-4D58-B987-A0B1B5A2B5B3}">
      <dsp:nvSpPr>
        <dsp:cNvPr id="0" name=""/>
        <dsp:cNvSpPr/>
      </dsp:nvSpPr>
      <dsp:spPr>
        <a:xfrm>
          <a:off x="1146996" y="2402307"/>
          <a:ext cx="924595" cy="924595"/>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2DCC1-2C6D-41B6-8D21-27436FB578A4}"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07F2E-5672-4C59-9E41-092588AAB5D6}" type="slidenum">
              <a:rPr lang="en-US" smtClean="0"/>
              <a:t>‹#›</a:t>
            </a:fld>
            <a:endParaRPr lang="en-US"/>
          </a:p>
        </p:txBody>
      </p:sp>
    </p:spTree>
    <p:extLst>
      <p:ext uri="{BB962C8B-B14F-4D97-AF65-F5344CB8AC3E}">
        <p14:creationId xmlns:p14="http://schemas.microsoft.com/office/powerpoint/2010/main" val="309132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Robert</a:t>
            </a:r>
          </a:p>
        </p:txBody>
      </p:sp>
      <p:sp>
        <p:nvSpPr>
          <p:cNvPr id="4" name="Slide Number Placeholder 3"/>
          <p:cNvSpPr>
            <a:spLocks noGrp="1"/>
          </p:cNvSpPr>
          <p:nvPr>
            <p:ph type="sldNum" sz="quarter" idx="5"/>
          </p:nvPr>
        </p:nvSpPr>
        <p:spPr/>
        <p:txBody>
          <a:bodyPr/>
          <a:lstStyle/>
          <a:p>
            <a:fld id="{91507F2E-5672-4C59-9E41-092588AAB5D6}" type="slidenum">
              <a:rPr lang="en-US" smtClean="0"/>
              <a:t>19</a:t>
            </a:fld>
            <a:endParaRPr lang="en-US"/>
          </a:p>
        </p:txBody>
      </p:sp>
    </p:spTree>
    <p:extLst>
      <p:ext uri="{BB962C8B-B14F-4D97-AF65-F5344CB8AC3E}">
        <p14:creationId xmlns:p14="http://schemas.microsoft.com/office/powerpoint/2010/main" val="369642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Michala</a:t>
            </a:r>
          </a:p>
        </p:txBody>
      </p:sp>
      <p:sp>
        <p:nvSpPr>
          <p:cNvPr id="4" name="Slide Number Placeholder 3"/>
          <p:cNvSpPr>
            <a:spLocks noGrp="1"/>
          </p:cNvSpPr>
          <p:nvPr>
            <p:ph type="sldNum" sz="quarter" idx="5"/>
          </p:nvPr>
        </p:nvSpPr>
        <p:spPr/>
        <p:txBody>
          <a:bodyPr/>
          <a:lstStyle/>
          <a:p>
            <a:fld id="{91507F2E-5672-4C59-9E41-092588AAB5D6}" type="slidenum">
              <a:rPr lang="en-US" smtClean="0"/>
              <a:t>20</a:t>
            </a:fld>
            <a:endParaRPr lang="en-US"/>
          </a:p>
        </p:txBody>
      </p:sp>
    </p:spTree>
    <p:extLst>
      <p:ext uri="{BB962C8B-B14F-4D97-AF65-F5344CB8AC3E}">
        <p14:creationId xmlns:p14="http://schemas.microsoft.com/office/powerpoint/2010/main" val="417213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Jarod</a:t>
            </a:r>
          </a:p>
        </p:txBody>
      </p:sp>
      <p:sp>
        <p:nvSpPr>
          <p:cNvPr id="4" name="Slide Number Placeholder 3"/>
          <p:cNvSpPr>
            <a:spLocks noGrp="1"/>
          </p:cNvSpPr>
          <p:nvPr>
            <p:ph type="sldNum" sz="quarter" idx="5"/>
          </p:nvPr>
        </p:nvSpPr>
        <p:spPr/>
        <p:txBody>
          <a:bodyPr/>
          <a:lstStyle/>
          <a:p>
            <a:fld id="{91507F2E-5672-4C59-9E41-092588AAB5D6}" type="slidenum">
              <a:rPr lang="en-US" smtClean="0"/>
              <a:t>21</a:t>
            </a:fld>
            <a:endParaRPr lang="en-US"/>
          </a:p>
        </p:txBody>
      </p:sp>
    </p:spTree>
    <p:extLst>
      <p:ext uri="{BB962C8B-B14F-4D97-AF65-F5344CB8AC3E}">
        <p14:creationId xmlns:p14="http://schemas.microsoft.com/office/powerpoint/2010/main" val="192182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Drake</a:t>
            </a:r>
            <a:endParaRPr lang="en-US" dirty="0"/>
          </a:p>
          <a:p>
            <a:r>
              <a:rPr lang="en-US" dirty="0"/>
              <a:t>Image From: http://news.mit.edu/2018/first-ionic-wind-plane-no-moving-parts-1121</a:t>
            </a:r>
            <a:endParaRPr lang="en-US" dirty="0">
              <a:cs typeface="Calibri"/>
            </a:endParaRPr>
          </a:p>
        </p:txBody>
      </p:sp>
      <p:sp>
        <p:nvSpPr>
          <p:cNvPr id="4" name="Slide Number Placeholder 3"/>
          <p:cNvSpPr>
            <a:spLocks noGrp="1"/>
          </p:cNvSpPr>
          <p:nvPr>
            <p:ph type="sldNum" sz="quarter" idx="5"/>
          </p:nvPr>
        </p:nvSpPr>
        <p:spPr/>
        <p:txBody>
          <a:bodyPr/>
          <a:lstStyle/>
          <a:p>
            <a:fld id="{91507F2E-5672-4C59-9E41-092588AAB5D6}" type="slidenum">
              <a:rPr lang="en-US" smtClean="0"/>
              <a:t>22</a:t>
            </a:fld>
            <a:endParaRPr lang="en-US"/>
          </a:p>
        </p:txBody>
      </p:sp>
    </p:spTree>
    <p:extLst>
      <p:ext uri="{BB962C8B-B14F-4D97-AF65-F5344CB8AC3E}">
        <p14:creationId xmlns:p14="http://schemas.microsoft.com/office/powerpoint/2010/main" val="43253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Josh</a:t>
            </a:r>
            <a:endParaRPr lang="en-US" dirty="0"/>
          </a:p>
        </p:txBody>
      </p:sp>
      <p:sp>
        <p:nvSpPr>
          <p:cNvPr id="4" name="Slide Number Placeholder 3"/>
          <p:cNvSpPr>
            <a:spLocks noGrp="1"/>
          </p:cNvSpPr>
          <p:nvPr>
            <p:ph type="sldNum" sz="quarter" idx="5"/>
          </p:nvPr>
        </p:nvSpPr>
        <p:spPr/>
        <p:txBody>
          <a:bodyPr/>
          <a:lstStyle/>
          <a:p>
            <a:fld id="{91507F2E-5672-4C59-9E41-092588AAB5D6}" type="slidenum">
              <a:rPr lang="en-US" smtClean="0"/>
              <a:t>23</a:t>
            </a:fld>
            <a:endParaRPr lang="en-US"/>
          </a:p>
        </p:txBody>
      </p:sp>
    </p:spTree>
    <p:extLst>
      <p:ext uri="{BB962C8B-B14F-4D97-AF65-F5344CB8AC3E}">
        <p14:creationId xmlns:p14="http://schemas.microsoft.com/office/powerpoint/2010/main" val="3144495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0A72C03-3B37-4A1D-8CB5-CC8E645C03D7}" type="datetimeFigureOut">
              <a:rPr lang="en-US" smtClean="0"/>
              <a:t>3/13/2019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272505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A72C03-3B37-4A1D-8CB5-CC8E645C03D7}"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94509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0A72C03-3B37-4A1D-8CB5-CC8E645C03D7}" type="datetimeFigureOut">
              <a:rPr lang="en-US" smtClean="0"/>
              <a:t>3/13/2019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19755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0A72C03-3B37-4A1D-8CB5-CC8E645C03D7}" type="datetimeFigureOut">
              <a:rPr lang="en-US" smtClean="0"/>
              <a:t>3/13/2019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6E60218-1A0F-414E-99BA-F14224A7F31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3020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0A72C03-3B37-4A1D-8CB5-CC8E645C03D7}" type="datetimeFigureOut">
              <a:rPr lang="en-US" smtClean="0"/>
              <a:t>3/13/2019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59011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A72C03-3B37-4A1D-8CB5-CC8E645C03D7}"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291516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A72C03-3B37-4A1D-8CB5-CC8E645C03D7}"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300217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72C03-3B37-4A1D-8CB5-CC8E645C03D7}"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332194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0A72C03-3B37-4A1D-8CB5-CC8E645C03D7}" type="datetimeFigureOut">
              <a:rPr lang="en-US" smtClean="0"/>
              <a:t>3/13/2019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11377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72C03-3B37-4A1D-8CB5-CC8E645C03D7}" type="datetimeFigureOut">
              <a:rPr lang="en-US" smtClean="0"/>
              <a:t>3/13/2019</a:t>
            </a:fld>
            <a:endParaRPr lang="en-US"/>
          </a:p>
        </p:txBody>
      </p:sp>
      <p:sp>
        <p:nvSpPr>
          <p:cNvPr id="5" name="Footer Placeholder 4"/>
          <p:cNvSpPr>
            <a:spLocks noGrp="1"/>
          </p:cNvSpPr>
          <p:nvPr>
            <p:ph type="ftr" sz="quarter" idx="11"/>
          </p:nvPr>
        </p:nvSpPr>
        <p:spPr/>
        <p:txBody>
          <a:bodyPr/>
          <a:lstStyle/>
          <a:p>
            <a:r>
              <a:rPr lang="en-US" dirty="0"/>
              <a:t>Make to Innovate – Mid Term Design Review Spring 2019</a:t>
            </a:r>
          </a:p>
        </p:txBody>
      </p:sp>
      <p:sp>
        <p:nvSpPr>
          <p:cNvPr id="6" name="Slide Number Placeholder 5"/>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38344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0A72C03-3B37-4A1D-8CB5-CC8E645C03D7}" type="datetimeFigureOut">
              <a:rPr lang="en-US" smtClean="0"/>
              <a:t>3/13/2019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56055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72C03-3B37-4A1D-8CB5-CC8E645C03D7}"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70571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72C03-3B37-4A1D-8CB5-CC8E645C03D7}" type="datetimeFigureOut">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339589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72C03-3B37-4A1D-8CB5-CC8E645C03D7}"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619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72C03-3B37-4A1D-8CB5-CC8E645C03D7}" type="datetimeFigureOut">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412315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A72C03-3B37-4A1D-8CB5-CC8E645C03D7}"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29105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A72C03-3B37-4A1D-8CB5-CC8E645C03D7}"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60218-1A0F-414E-99BA-F14224A7F313}" type="slidenum">
              <a:rPr lang="en-US" smtClean="0"/>
              <a:t>‹#›</a:t>
            </a:fld>
            <a:endParaRPr lang="en-US"/>
          </a:p>
        </p:txBody>
      </p:sp>
    </p:spTree>
    <p:extLst>
      <p:ext uri="{BB962C8B-B14F-4D97-AF65-F5344CB8AC3E}">
        <p14:creationId xmlns:p14="http://schemas.microsoft.com/office/powerpoint/2010/main" val="269043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A72C03-3B37-4A1D-8CB5-CC8E645C03D7}" type="datetimeFigureOut">
              <a:rPr lang="en-US" smtClean="0"/>
              <a:t>3/13/2019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E60218-1A0F-414E-99BA-F14224A7F313}" type="slidenum">
              <a:rPr lang="en-US" smtClean="0"/>
              <a:t>‹#›</a:t>
            </a:fld>
            <a:endParaRPr lang="en-US"/>
          </a:p>
        </p:txBody>
      </p:sp>
    </p:spTree>
    <p:extLst>
      <p:ext uri="{BB962C8B-B14F-4D97-AF65-F5344CB8AC3E}">
        <p14:creationId xmlns:p14="http://schemas.microsoft.com/office/powerpoint/2010/main" val="213081268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83D1-F7EE-4203-BA5A-BF277E8F9E98}"/>
              </a:ext>
            </a:extLst>
          </p:cNvPr>
          <p:cNvSpPr>
            <a:spLocks noGrp="1"/>
          </p:cNvSpPr>
          <p:nvPr>
            <p:ph type="ctrTitle"/>
          </p:nvPr>
        </p:nvSpPr>
        <p:spPr/>
        <p:txBody>
          <a:bodyPr/>
          <a:lstStyle/>
          <a:p>
            <a:r>
              <a:rPr lang="en-US" dirty="0"/>
              <a:t>Make to Innovate</a:t>
            </a:r>
          </a:p>
        </p:txBody>
      </p:sp>
      <p:sp>
        <p:nvSpPr>
          <p:cNvPr id="3" name="Subtitle 2">
            <a:extLst>
              <a:ext uri="{FF2B5EF4-FFF2-40B4-BE49-F238E27FC236}">
                <a16:creationId xmlns:a16="http://schemas.microsoft.com/office/drawing/2014/main" id="{8235F247-BC91-47B7-90A4-DC230F88CB74}"/>
              </a:ext>
            </a:extLst>
          </p:cNvPr>
          <p:cNvSpPr>
            <a:spLocks noGrp="1"/>
          </p:cNvSpPr>
          <p:nvPr>
            <p:ph type="subTitle" idx="1"/>
          </p:nvPr>
        </p:nvSpPr>
        <p:spPr/>
        <p:txBody>
          <a:bodyPr>
            <a:normAutofit fontScale="92500" lnSpcReduction="10000"/>
          </a:bodyPr>
          <a:lstStyle/>
          <a:p>
            <a:r>
              <a:rPr lang="en-US" dirty="0"/>
              <a:t>Mid-Term Review – Spring 2019</a:t>
            </a:r>
          </a:p>
          <a:p>
            <a:r>
              <a:rPr lang="en-US" dirty="0"/>
              <a:t>Boeing Electric Flight</a:t>
            </a:r>
          </a:p>
        </p:txBody>
      </p:sp>
    </p:spTree>
    <p:extLst>
      <p:ext uri="{BB962C8B-B14F-4D97-AF65-F5344CB8AC3E}">
        <p14:creationId xmlns:p14="http://schemas.microsoft.com/office/powerpoint/2010/main" val="252977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74F0-DD88-4E72-A689-4A2F6C088FAE}"/>
              </a:ext>
            </a:extLst>
          </p:cNvPr>
          <p:cNvSpPr>
            <a:spLocks noGrp="1"/>
          </p:cNvSpPr>
          <p:nvPr>
            <p:ph type="title"/>
          </p:nvPr>
        </p:nvSpPr>
        <p:spPr/>
        <p:txBody>
          <a:bodyPr/>
          <a:lstStyle/>
          <a:p>
            <a:r>
              <a:rPr lang="en-US" dirty="0"/>
              <a:t>Task Breakdown</a:t>
            </a:r>
          </a:p>
        </p:txBody>
      </p:sp>
      <p:pic>
        <p:nvPicPr>
          <p:cNvPr id="5" name="Content Placeholder 4">
            <a:extLst>
              <a:ext uri="{FF2B5EF4-FFF2-40B4-BE49-F238E27FC236}">
                <a16:creationId xmlns:a16="http://schemas.microsoft.com/office/drawing/2014/main" id="{CDAB4A86-F2B1-47E5-A282-3B20B875B2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287" y="1672930"/>
            <a:ext cx="4349425" cy="4746864"/>
          </a:xfrm>
        </p:spPr>
      </p:pic>
    </p:spTree>
    <p:extLst>
      <p:ext uri="{BB962C8B-B14F-4D97-AF65-F5344CB8AC3E}">
        <p14:creationId xmlns:p14="http://schemas.microsoft.com/office/powerpoint/2010/main" val="392247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1AB5-7375-4175-93F7-2AECE0AE57ED}"/>
              </a:ext>
            </a:extLst>
          </p:cNvPr>
          <p:cNvSpPr>
            <a:spLocks noGrp="1"/>
          </p:cNvSpPr>
          <p:nvPr>
            <p:ph type="title"/>
          </p:nvPr>
        </p:nvSpPr>
        <p:spPr/>
        <p:txBody>
          <a:bodyPr/>
          <a:lstStyle/>
          <a:p>
            <a:r>
              <a:rPr lang="en-US" dirty="0"/>
              <a:t>Project Health Report</a:t>
            </a:r>
          </a:p>
        </p:txBody>
      </p:sp>
      <p:graphicFrame>
        <p:nvGraphicFramePr>
          <p:cNvPr id="4" name="Diagram 3">
            <a:extLst>
              <a:ext uri="{FF2B5EF4-FFF2-40B4-BE49-F238E27FC236}">
                <a16:creationId xmlns:a16="http://schemas.microsoft.com/office/drawing/2014/main" id="{4303E6C4-7DFA-403E-9ECD-B5F14C3191F8}"/>
              </a:ext>
            </a:extLst>
          </p:cNvPr>
          <p:cNvGraphicFramePr/>
          <p:nvPr>
            <p:extLst/>
          </p:nvPr>
        </p:nvGraphicFramePr>
        <p:xfrm>
          <a:off x="2032000" y="2810312"/>
          <a:ext cx="8227736" cy="3328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97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4BB9-DA1F-4F70-AFA8-6D8F3119739A}"/>
              </a:ext>
            </a:extLst>
          </p:cNvPr>
          <p:cNvSpPr>
            <a:spLocks noGrp="1"/>
          </p:cNvSpPr>
          <p:nvPr>
            <p:ph type="title"/>
          </p:nvPr>
        </p:nvSpPr>
        <p:spPr/>
        <p:txBody>
          <a:bodyPr/>
          <a:lstStyle/>
          <a:p>
            <a:r>
              <a:rPr lang="en-US" dirty="0"/>
              <a:t>Design Review</a:t>
            </a:r>
          </a:p>
        </p:txBody>
      </p:sp>
      <p:sp>
        <p:nvSpPr>
          <p:cNvPr id="3" name="Text Placeholder 2">
            <a:extLst>
              <a:ext uri="{FF2B5EF4-FFF2-40B4-BE49-F238E27FC236}">
                <a16:creationId xmlns:a16="http://schemas.microsoft.com/office/drawing/2014/main" id="{B9B908AD-86B2-45BE-895D-71D9B56EEF48}"/>
              </a:ext>
            </a:extLst>
          </p:cNvPr>
          <p:cNvSpPr>
            <a:spLocks noGrp="1"/>
          </p:cNvSpPr>
          <p:nvPr>
            <p:ph type="body" idx="1"/>
          </p:nvPr>
        </p:nvSpPr>
        <p:spPr/>
        <p:txBody>
          <a:bodyPr/>
          <a:lstStyle/>
          <a:p>
            <a:r>
              <a:rPr lang="en-US" dirty="0"/>
              <a:t>Overview</a:t>
            </a:r>
          </a:p>
        </p:txBody>
      </p:sp>
    </p:spTree>
    <p:extLst>
      <p:ext uri="{BB962C8B-B14F-4D97-AF65-F5344CB8AC3E}">
        <p14:creationId xmlns:p14="http://schemas.microsoft.com/office/powerpoint/2010/main" val="137098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3D33-F67D-4112-8EA6-2C6A970D6AB6}"/>
              </a:ext>
            </a:extLst>
          </p:cNvPr>
          <p:cNvSpPr>
            <a:spLocks noGrp="1"/>
          </p:cNvSpPr>
          <p:nvPr>
            <p:ph type="title"/>
          </p:nvPr>
        </p:nvSpPr>
        <p:spPr/>
        <p:txBody>
          <a:bodyPr/>
          <a:lstStyle/>
          <a:p>
            <a:r>
              <a:rPr lang="en-US" dirty="0">
                <a:cs typeface="Times New Roman"/>
              </a:rPr>
              <a:t>Milestones: Aircraft Design</a:t>
            </a:r>
          </a:p>
        </p:txBody>
      </p:sp>
      <p:sp>
        <p:nvSpPr>
          <p:cNvPr id="3" name="Content Placeholder 2">
            <a:extLst>
              <a:ext uri="{FF2B5EF4-FFF2-40B4-BE49-F238E27FC236}">
                <a16:creationId xmlns:a16="http://schemas.microsoft.com/office/drawing/2014/main" id="{B6FA8673-1214-4F64-B257-3026926BF2DD}"/>
              </a:ext>
            </a:extLst>
          </p:cNvPr>
          <p:cNvSpPr>
            <a:spLocks noGrp="1"/>
          </p:cNvSpPr>
          <p:nvPr>
            <p:ph idx="1"/>
          </p:nvPr>
        </p:nvSpPr>
        <p:spPr/>
        <p:txBody>
          <a:bodyPr vert="horz" lIns="91440" tIns="45720" rIns="91440" bIns="45720" rtlCol="0" anchor="t">
            <a:normAutofit/>
          </a:bodyPr>
          <a:lstStyle/>
          <a:p>
            <a:r>
              <a:rPr lang="en-US" dirty="0">
                <a:cs typeface="Arial"/>
              </a:rPr>
              <a:t>Complete preliminary research of an advanced cooling system</a:t>
            </a:r>
          </a:p>
          <a:p>
            <a:pPr lvl="1"/>
            <a:r>
              <a:rPr lang="en-US" dirty="0">
                <a:cs typeface="Arial"/>
              </a:rPr>
              <a:t>Make electric flight feasible by innovative design</a:t>
            </a:r>
          </a:p>
          <a:p>
            <a:r>
              <a:rPr lang="en-US" dirty="0">
                <a:cs typeface="Arial"/>
              </a:rPr>
              <a:t>Conduct finite element analysis on our designed wings</a:t>
            </a:r>
          </a:p>
          <a:p>
            <a:pPr lvl="1"/>
            <a:r>
              <a:rPr lang="en-US" dirty="0">
                <a:cs typeface="Arial"/>
              </a:rPr>
              <a:t>ABACUS for composites analysis</a:t>
            </a:r>
          </a:p>
          <a:p>
            <a:pPr lvl="2"/>
            <a:r>
              <a:rPr lang="en-US" dirty="0">
                <a:cs typeface="Arial"/>
              </a:rPr>
              <a:t>Analysis on box, swept and high aspect ratio wings</a:t>
            </a:r>
          </a:p>
          <a:p>
            <a:pPr lvl="1"/>
            <a:r>
              <a:rPr lang="en-US" dirty="0">
                <a:cs typeface="Arial"/>
              </a:rPr>
              <a:t>ANSYS for micromechanics model</a:t>
            </a:r>
          </a:p>
          <a:p>
            <a:pPr lvl="2"/>
            <a:r>
              <a:rPr lang="en-US" dirty="0">
                <a:cs typeface="Arial"/>
              </a:rPr>
              <a:t>Obtaining the shear modulus of the material</a:t>
            </a:r>
          </a:p>
          <a:p>
            <a:pPr lvl="1"/>
            <a:endParaRPr lang="en-US" dirty="0">
              <a:cs typeface="Arial"/>
            </a:endParaRPr>
          </a:p>
        </p:txBody>
      </p:sp>
    </p:spTree>
    <p:extLst>
      <p:ext uri="{BB962C8B-B14F-4D97-AF65-F5344CB8AC3E}">
        <p14:creationId xmlns:p14="http://schemas.microsoft.com/office/powerpoint/2010/main" val="362537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7A90-D696-4948-A6FC-0D8DD54A5B43}"/>
              </a:ext>
            </a:extLst>
          </p:cNvPr>
          <p:cNvSpPr>
            <a:spLocks noGrp="1"/>
          </p:cNvSpPr>
          <p:nvPr>
            <p:ph type="title"/>
          </p:nvPr>
        </p:nvSpPr>
        <p:spPr/>
        <p:txBody>
          <a:bodyPr/>
          <a:lstStyle/>
          <a:p>
            <a:r>
              <a:rPr lang="en-US" dirty="0">
                <a:cs typeface="Times New Roman"/>
              </a:rPr>
              <a:t>Milestones: Battery</a:t>
            </a:r>
            <a:endParaRPr lang="en-US" dirty="0"/>
          </a:p>
        </p:txBody>
      </p:sp>
      <p:sp>
        <p:nvSpPr>
          <p:cNvPr id="3" name="Content Placeholder 2">
            <a:extLst>
              <a:ext uri="{FF2B5EF4-FFF2-40B4-BE49-F238E27FC236}">
                <a16:creationId xmlns:a16="http://schemas.microsoft.com/office/drawing/2014/main" id="{820E3CDA-E8EF-465E-B3EE-2B635D2DFA6D}"/>
              </a:ext>
            </a:extLst>
          </p:cNvPr>
          <p:cNvSpPr>
            <a:spLocks noGrp="1"/>
          </p:cNvSpPr>
          <p:nvPr>
            <p:ph idx="1"/>
          </p:nvPr>
        </p:nvSpPr>
        <p:spPr/>
        <p:txBody>
          <a:bodyPr vert="horz" lIns="91440" tIns="45720" rIns="91440" bIns="45720" rtlCol="0" anchor="t">
            <a:normAutofit/>
          </a:bodyPr>
          <a:lstStyle/>
          <a:p>
            <a:r>
              <a:rPr lang="en-US" dirty="0">
                <a:cs typeface="Arial"/>
              </a:rPr>
              <a:t>Develop the outline of a safety plan</a:t>
            </a:r>
          </a:p>
          <a:p>
            <a:pPr lvl="1"/>
            <a:r>
              <a:rPr lang="en-US" dirty="0">
                <a:cs typeface="Arial"/>
              </a:rPr>
              <a:t>Look into issues unique to an electric aircraft</a:t>
            </a:r>
          </a:p>
          <a:p>
            <a:pPr lvl="1"/>
            <a:r>
              <a:rPr lang="en-US" dirty="0">
                <a:cs typeface="Arial"/>
              </a:rPr>
              <a:t>Response of ground crew</a:t>
            </a:r>
          </a:p>
          <a:p>
            <a:pPr lvl="1"/>
            <a:endParaRPr lang="en-US" dirty="0">
              <a:cs typeface="Arial"/>
            </a:endParaRPr>
          </a:p>
          <a:p>
            <a:r>
              <a:rPr lang="en-US" dirty="0">
                <a:cs typeface="Arial"/>
              </a:rPr>
              <a:t>Design the battery packaging system using SolidWorks</a:t>
            </a:r>
          </a:p>
          <a:p>
            <a:pPr lvl="1"/>
            <a:r>
              <a:rPr lang="en-US" dirty="0">
                <a:cs typeface="Arial"/>
              </a:rPr>
              <a:t>Secures the batteries during flight</a:t>
            </a:r>
          </a:p>
          <a:p>
            <a:pPr lvl="1"/>
            <a:r>
              <a:rPr lang="en-US" dirty="0">
                <a:cs typeface="Arial"/>
              </a:rPr>
              <a:t>Easily transfer drained batteries in-between flights</a:t>
            </a:r>
          </a:p>
        </p:txBody>
      </p:sp>
    </p:spTree>
    <p:extLst>
      <p:ext uri="{BB962C8B-B14F-4D97-AF65-F5344CB8AC3E}">
        <p14:creationId xmlns:p14="http://schemas.microsoft.com/office/powerpoint/2010/main" val="128090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93E0-6A4D-425F-8CD9-D542C15868C9}"/>
              </a:ext>
            </a:extLst>
          </p:cNvPr>
          <p:cNvSpPr>
            <a:spLocks noGrp="1"/>
          </p:cNvSpPr>
          <p:nvPr>
            <p:ph type="title"/>
          </p:nvPr>
        </p:nvSpPr>
        <p:spPr/>
        <p:txBody>
          <a:bodyPr/>
          <a:lstStyle/>
          <a:p>
            <a:r>
              <a:rPr lang="en-US" dirty="0" err="1">
                <a:cs typeface="Times New Roman"/>
              </a:rPr>
              <a:t>MIlestones</a:t>
            </a:r>
            <a:r>
              <a:rPr lang="en-US" dirty="0">
                <a:cs typeface="Times New Roman"/>
              </a:rPr>
              <a:t>: CAD/build</a:t>
            </a:r>
            <a:endParaRPr lang="en-US" dirty="0"/>
          </a:p>
        </p:txBody>
      </p:sp>
      <p:sp>
        <p:nvSpPr>
          <p:cNvPr id="3" name="Content Placeholder 2">
            <a:extLst>
              <a:ext uri="{FF2B5EF4-FFF2-40B4-BE49-F238E27FC236}">
                <a16:creationId xmlns:a16="http://schemas.microsoft.com/office/drawing/2014/main" id="{9DF8E5B2-EF62-42F3-B9F5-E24DA3480548}"/>
              </a:ext>
            </a:extLst>
          </p:cNvPr>
          <p:cNvSpPr>
            <a:spLocks noGrp="1"/>
          </p:cNvSpPr>
          <p:nvPr>
            <p:ph idx="1"/>
          </p:nvPr>
        </p:nvSpPr>
        <p:spPr/>
        <p:txBody>
          <a:bodyPr vert="horz" lIns="91440" tIns="45720" rIns="91440" bIns="45720" rtlCol="0" anchor="t">
            <a:normAutofit/>
          </a:bodyPr>
          <a:lstStyle/>
          <a:p>
            <a:r>
              <a:rPr lang="en-US" dirty="0">
                <a:cs typeface="Arial"/>
              </a:rPr>
              <a:t>Finish initial RC plane testing and research new foam material</a:t>
            </a:r>
          </a:p>
          <a:p>
            <a:pPr lvl="1"/>
            <a:r>
              <a:rPr lang="en-US" dirty="0">
                <a:cs typeface="Arial"/>
              </a:rPr>
              <a:t>Will determine an idea of how dense our current foam material is and how dense the new foam should be to build the wings out of it</a:t>
            </a:r>
          </a:p>
          <a:p>
            <a:r>
              <a:rPr lang="en-US" dirty="0">
                <a:cs typeface="Arial"/>
              </a:rPr>
              <a:t>Build wings out of purchased foam and attach to RC plane to go through wind tunnel testing</a:t>
            </a:r>
          </a:p>
          <a:p>
            <a:pPr lvl="1"/>
            <a:r>
              <a:rPr lang="en-US" dirty="0">
                <a:cs typeface="Arial"/>
              </a:rPr>
              <a:t>Will allow us to conduct testing on our wings that have been designed by the Aircraft Design team</a:t>
            </a:r>
          </a:p>
          <a:p>
            <a:endParaRPr lang="en-US" dirty="0">
              <a:cs typeface="Arial"/>
            </a:endParaRPr>
          </a:p>
        </p:txBody>
      </p:sp>
    </p:spTree>
    <p:extLst>
      <p:ext uri="{BB962C8B-B14F-4D97-AF65-F5344CB8AC3E}">
        <p14:creationId xmlns:p14="http://schemas.microsoft.com/office/powerpoint/2010/main" val="320916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99E0-FAF1-4D3C-9DBB-3B6D95D94BB5}"/>
              </a:ext>
            </a:extLst>
          </p:cNvPr>
          <p:cNvSpPr>
            <a:spLocks noGrp="1"/>
          </p:cNvSpPr>
          <p:nvPr>
            <p:ph type="title"/>
          </p:nvPr>
        </p:nvSpPr>
        <p:spPr/>
        <p:txBody>
          <a:bodyPr/>
          <a:lstStyle/>
          <a:p>
            <a:r>
              <a:rPr lang="en-US" dirty="0"/>
              <a:t>Design Review</a:t>
            </a:r>
          </a:p>
        </p:txBody>
      </p:sp>
      <p:sp>
        <p:nvSpPr>
          <p:cNvPr id="3" name="Text Placeholder 2">
            <a:extLst>
              <a:ext uri="{FF2B5EF4-FFF2-40B4-BE49-F238E27FC236}">
                <a16:creationId xmlns:a16="http://schemas.microsoft.com/office/drawing/2014/main" id="{E1BAD039-8ACE-4FAA-87F5-EB3905F340C0}"/>
              </a:ext>
            </a:extLst>
          </p:cNvPr>
          <p:cNvSpPr>
            <a:spLocks noGrp="1"/>
          </p:cNvSpPr>
          <p:nvPr>
            <p:ph type="body" idx="1"/>
          </p:nvPr>
        </p:nvSpPr>
        <p:spPr/>
        <p:txBody>
          <a:bodyPr/>
          <a:lstStyle/>
          <a:p>
            <a:r>
              <a:rPr lang="en-US" dirty="0"/>
              <a:t>Constraints</a:t>
            </a:r>
          </a:p>
        </p:txBody>
      </p:sp>
    </p:spTree>
    <p:extLst>
      <p:ext uri="{BB962C8B-B14F-4D97-AF65-F5344CB8AC3E}">
        <p14:creationId xmlns:p14="http://schemas.microsoft.com/office/powerpoint/2010/main" val="196016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CF80-FC64-4D44-82DF-8727EA8D7739}"/>
              </a:ext>
            </a:extLst>
          </p:cNvPr>
          <p:cNvSpPr>
            <a:spLocks noGrp="1"/>
          </p:cNvSpPr>
          <p:nvPr>
            <p:ph type="title"/>
          </p:nvPr>
        </p:nvSpPr>
        <p:spPr/>
        <p:txBody>
          <a:bodyPr/>
          <a:lstStyle/>
          <a:p>
            <a:r>
              <a:rPr lang="en-US" dirty="0"/>
              <a:t>Design Constraints</a:t>
            </a:r>
          </a:p>
        </p:txBody>
      </p:sp>
      <p:sp>
        <p:nvSpPr>
          <p:cNvPr id="3" name="Content Placeholder 2">
            <a:extLst>
              <a:ext uri="{FF2B5EF4-FFF2-40B4-BE49-F238E27FC236}">
                <a16:creationId xmlns:a16="http://schemas.microsoft.com/office/drawing/2014/main" id="{A89085E9-6856-48A8-8DDC-6C9FB1EAE7F2}"/>
              </a:ext>
            </a:extLst>
          </p:cNvPr>
          <p:cNvSpPr>
            <a:spLocks noGrp="1"/>
          </p:cNvSpPr>
          <p:nvPr>
            <p:ph idx="1"/>
          </p:nvPr>
        </p:nvSpPr>
        <p:spPr/>
        <p:txBody>
          <a:bodyPr vert="horz" lIns="91440" tIns="45720" rIns="91440" bIns="45720" rtlCol="0" anchor="t">
            <a:normAutofit/>
          </a:bodyPr>
          <a:lstStyle/>
          <a:p>
            <a:r>
              <a:rPr lang="en-US" dirty="0">
                <a:cs typeface="Arial"/>
              </a:rPr>
              <a:t>Manufacturability of certain types of foam</a:t>
            </a:r>
          </a:p>
          <a:p>
            <a:pPr lvl="1"/>
            <a:r>
              <a:rPr lang="en-US" dirty="0">
                <a:cs typeface="Arial"/>
              </a:rPr>
              <a:t>Styrofoam is likely to tear when milling our wings</a:t>
            </a:r>
          </a:p>
          <a:p>
            <a:r>
              <a:rPr lang="en-US" dirty="0">
                <a:cs typeface="Arial"/>
              </a:rPr>
              <a:t>RC Plane Motor</a:t>
            </a:r>
          </a:p>
          <a:p>
            <a:pPr lvl="1"/>
            <a:r>
              <a:rPr lang="en-US" dirty="0">
                <a:cs typeface="Arial"/>
              </a:rPr>
              <a:t>Not capable of flying the airplane with blue foam wings</a:t>
            </a:r>
          </a:p>
          <a:p>
            <a:pPr lvl="1"/>
            <a:endParaRPr lang="en-US" dirty="0">
              <a:cs typeface="Arial"/>
            </a:endParaRPr>
          </a:p>
          <a:p>
            <a:endParaRPr lang="en-US" dirty="0">
              <a:cs typeface="Arial"/>
            </a:endParaRPr>
          </a:p>
        </p:txBody>
      </p:sp>
    </p:spTree>
    <p:extLst>
      <p:ext uri="{BB962C8B-B14F-4D97-AF65-F5344CB8AC3E}">
        <p14:creationId xmlns:p14="http://schemas.microsoft.com/office/powerpoint/2010/main" val="14391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18EC-D117-4BD2-8E83-BB5ED38FF87F}"/>
              </a:ext>
            </a:extLst>
          </p:cNvPr>
          <p:cNvSpPr>
            <a:spLocks noGrp="1"/>
          </p:cNvSpPr>
          <p:nvPr>
            <p:ph type="title"/>
          </p:nvPr>
        </p:nvSpPr>
        <p:spPr/>
        <p:txBody>
          <a:bodyPr/>
          <a:lstStyle/>
          <a:p>
            <a:r>
              <a:rPr lang="en-US" dirty="0"/>
              <a:t>Design Review</a:t>
            </a:r>
          </a:p>
        </p:txBody>
      </p:sp>
      <p:sp>
        <p:nvSpPr>
          <p:cNvPr id="3" name="Text Placeholder 2">
            <a:extLst>
              <a:ext uri="{FF2B5EF4-FFF2-40B4-BE49-F238E27FC236}">
                <a16:creationId xmlns:a16="http://schemas.microsoft.com/office/drawing/2014/main" id="{A37F1A39-4971-4943-93FA-8D5498DA6680}"/>
              </a:ext>
            </a:extLst>
          </p:cNvPr>
          <p:cNvSpPr>
            <a:spLocks noGrp="1"/>
          </p:cNvSpPr>
          <p:nvPr>
            <p:ph type="body" idx="1"/>
          </p:nvPr>
        </p:nvSpPr>
        <p:spPr/>
        <p:txBody>
          <a:bodyPr/>
          <a:lstStyle/>
          <a:p>
            <a:r>
              <a:rPr lang="en-US" dirty="0"/>
              <a:t>Current Design</a:t>
            </a:r>
          </a:p>
        </p:txBody>
      </p:sp>
    </p:spTree>
    <p:extLst>
      <p:ext uri="{BB962C8B-B14F-4D97-AF65-F5344CB8AC3E}">
        <p14:creationId xmlns:p14="http://schemas.microsoft.com/office/powerpoint/2010/main" val="112986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AFB7-EDD5-4287-9D87-63BF295EEE1D}"/>
              </a:ext>
            </a:extLst>
          </p:cNvPr>
          <p:cNvSpPr>
            <a:spLocks noGrp="1"/>
          </p:cNvSpPr>
          <p:nvPr>
            <p:ph type="title"/>
          </p:nvPr>
        </p:nvSpPr>
        <p:spPr>
          <a:xfrm>
            <a:off x="1961537" y="764373"/>
            <a:ext cx="9544663" cy="1293028"/>
          </a:xfrm>
        </p:spPr>
        <p:txBody>
          <a:bodyPr/>
          <a:lstStyle/>
          <a:p>
            <a:r>
              <a:rPr lang="en-US" dirty="0"/>
              <a:t>Current Design: Aircraft Design</a:t>
            </a:r>
          </a:p>
        </p:txBody>
      </p:sp>
      <p:sp>
        <p:nvSpPr>
          <p:cNvPr id="3" name="Content Placeholder 2">
            <a:extLst>
              <a:ext uri="{FF2B5EF4-FFF2-40B4-BE49-F238E27FC236}">
                <a16:creationId xmlns:a16="http://schemas.microsoft.com/office/drawing/2014/main" id="{EF975BD5-B52D-464B-AD9A-FECAA00F3888}"/>
              </a:ext>
            </a:extLst>
          </p:cNvPr>
          <p:cNvSpPr>
            <a:spLocks noGrp="1"/>
          </p:cNvSpPr>
          <p:nvPr>
            <p:ph idx="1"/>
          </p:nvPr>
        </p:nvSpPr>
        <p:spPr/>
        <p:txBody>
          <a:bodyPr vert="horz" lIns="91440" tIns="45720" rIns="91440" bIns="45720" rtlCol="0" anchor="t">
            <a:normAutofit/>
          </a:bodyPr>
          <a:lstStyle/>
          <a:p>
            <a:r>
              <a:rPr lang="en-US" dirty="0">
                <a:cs typeface="Arial"/>
              </a:rPr>
              <a:t>2 milestones</a:t>
            </a:r>
          </a:p>
          <a:p>
            <a:pPr lvl="1"/>
            <a:r>
              <a:rPr lang="en-US" dirty="0">
                <a:cs typeface="Arial"/>
              </a:rPr>
              <a:t>Research on cooling system</a:t>
            </a:r>
          </a:p>
          <a:p>
            <a:pPr lvl="2"/>
            <a:r>
              <a:rPr lang="en-US" dirty="0">
                <a:cs typeface="Arial"/>
              </a:rPr>
              <a:t>Investigate the effects of heat exhaust out of wings</a:t>
            </a:r>
          </a:p>
          <a:p>
            <a:pPr lvl="2"/>
            <a:r>
              <a:rPr lang="en-US" dirty="0">
                <a:cs typeface="Arial"/>
              </a:rPr>
              <a:t>Investigate materials that may be capable of needs</a:t>
            </a:r>
          </a:p>
          <a:p>
            <a:pPr lvl="2"/>
            <a:r>
              <a:rPr lang="en-US" dirty="0">
                <a:cs typeface="Arial"/>
              </a:rPr>
              <a:t>Investigate propulsion systems and the effects on them</a:t>
            </a:r>
          </a:p>
          <a:p>
            <a:pPr lvl="1"/>
            <a:r>
              <a:rPr lang="en-US" dirty="0">
                <a:cs typeface="Arial"/>
              </a:rPr>
              <a:t>Finite Element Analysis (FEA)</a:t>
            </a:r>
          </a:p>
          <a:p>
            <a:pPr lvl="2"/>
            <a:r>
              <a:rPr lang="en-US" dirty="0">
                <a:cs typeface="Arial"/>
              </a:rPr>
              <a:t>Micromechanics</a:t>
            </a:r>
          </a:p>
          <a:p>
            <a:pPr lvl="3"/>
            <a:r>
              <a:rPr lang="en-US" dirty="0">
                <a:cs typeface="Arial"/>
              </a:rPr>
              <a:t>ANSYS</a:t>
            </a:r>
          </a:p>
          <a:p>
            <a:pPr lvl="2"/>
            <a:r>
              <a:rPr lang="en-US" dirty="0">
                <a:cs typeface="Arial"/>
              </a:rPr>
              <a:t>Composites analysis </a:t>
            </a:r>
          </a:p>
          <a:p>
            <a:pPr lvl="3"/>
            <a:r>
              <a:rPr lang="en-US" dirty="0">
                <a:cs typeface="Arial"/>
              </a:rPr>
              <a:t>ABACUS</a:t>
            </a:r>
          </a:p>
        </p:txBody>
      </p:sp>
    </p:spTree>
    <p:extLst>
      <p:ext uri="{BB962C8B-B14F-4D97-AF65-F5344CB8AC3E}">
        <p14:creationId xmlns:p14="http://schemas.microsoft.com/office/powerpoint/2010/main" val="311174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ounded Rectangle 14">
            <a:extLst>
              <a:ext uri="{FF2B5EF4-FFF2-40B4-BE49-F238E27FC236}">
                <a16:creationId xmlns:a16="http://schemas.microsoft.com/office/drawing/2014/main" id="{B781DC51-1D15-43A2-AB4F-2051C5F1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41008B81-C8A4-4EEF-A211-877A35E98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82B94A0-9C04-497F-9F2A-234AC715B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a16="http://schemas.microsoft.com/office/drawing/2014/main" id="{369CB58F-9DB1-495E-8241-D899410449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EAF9142D-8EC3-44FE-BAF7-9087C5AF9169}"/>
              </a:ext>
            </a:extLst>
          </p:cNvPr>
          <p:cNvSpPr>
            <a:spLocks noGrp="1"/>
          </p:cNvSpPr>
          <p:nvPr>
            <p:ph type="title"/>
          </p:nvPr>
        </p:nvSpPr>
        <p:spPr>
          <a:xfrm>
            <a:off x="685800" y="1066163"/>
            <a:ext cx="3306744" cy="5148371"/>
          </a:xfrm>
        </p:spPr>
        <p:txBody>
          <a:bodyPr>
            <a:normAutofit/>
          </a:bodyPr>
          <a:lstStyle/>
          <a:p>
            <a:r>
              <a:rPr lang="en-US" dirty="0">
                <a:solidFill>
                  <a:schemeClr val="bg1"/>
                </a:solidFill>
              </a:rPr>
              <a:t>Agenda</a:t>
            </a:r>
          </a:p>
        </p:txBody>
      </p:sp>
      <p:graphicFrame>
        <p:nvGraphicFramePr>
          <p:cNvPr id="5" name="Content Placeholder 2">
            <a:extLst>
              <a:ext uri="{FF2B5EF4-FFF2-40B4-BE49-F238E27FC236}">
                <a16:creationId xmlns:a16="http://schemas.microsoft.com/office/drawing/2014/main" id="{4A9BDDCD-DA9F-4013-8FB6-2AECE047AD13}"/>
              </a:ext>
            </a:extLst>
          </p:cNvPr>
          <p:cNvGraphicFramePr>
            <a:graphicFrameLocks noGrp="1"/>
          </p:cNvGraphicFramePr>
          <p:nvPr>
            <p:ph idx="1"/>
            <p:extLst>
              <p:ext uri="{D42A27DB-BD31-4B8C-83A1-F6EECF244321}">
                <p14:modId xmlns:p14="http://schemas.microsoft.com/office/powerpoint/2010/main" val="2713527448"/>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820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6A4E-79B8-4735-87AB-55E09B91E4E9}"/>
              </a:ext>
            </a:extLst>
          </p:cNvPr>
          <p:cNvSpPr>
            <a:spLocks noGrp="1"/>
          </p:cNvSpPr>
          <p:nvPr>
            <p:ph type="title"/>
          </p:nvPr>
        </p:nvSpPr>
        <p:spPr/>
        <p:txBody>
          <a:bodyPr/>
          <a:lstStyle/>
          <a:p>
            <a:r>
              <a:rPr lang="en-US" dirty="0">
                <a:cs typeface="Times New Roman"/>
              </a:rPr>
              <a:t>Preliminary research</a:t>
            </a:r>
            <a:endParaRPr lang="en-US" dirty="0"/>
          </a:p>
        </p:txBody>
      </p:sp>
      <p:sp>
        <p:nvSpPr>
          <p:cNvPr id="3" name="Content Placeholder 2">
            <a:extLst>
              <a:ext uri="{FF2B5EF4-FFF2-40B4-BE49-F238E27FC236}">
                <a16:creationId xmlns:a16="http://schemas.microsoft.com/office/drawing/2014/main" id="{C88E8F91-01B6-4617-8176-20D56BB5EAB0}"/>
              </a:ext>
            </a:extLst>
          </p:cNvPr>
          <p:cNvSpPr>
            <a:spLocks noGrp="1"/>
          </p:cNvSpPr>
          <p:nvPr>
            <p:ph idx="1"/>
          </p:nvPr>
        </p:nvSpPr>
        <p:spPr/>
        <p:txBody>
          <a:bodyPr vert="horz" lIns="91440" tIns="45720" rIns="91440" bIns="45720" rtlCol="0" anchor="t">
            <a:normAutofit/>
          </a:bodyPr>
          <a:lstStyle/>
          <a:p>
            <a:r>
              <a:rPr lang="en-US" dirty="0">
                <a:cs typeface="Arial"/>
              </a:rPr>
              <a:t>Currently in the process of researching an advanced cooling system for our batteries</a:t>
            </a:r>
          </a:p>
          <a:p>
            <a:pPr lvl="1"/>
            <a:r>
              <a:rPr lang="en-US" dirty="0">
                <a:cs typeface="Arial"/>
              </a:rPr>
              <a:t>Expel excess heat out of our wings</a:t>
            </a:r>
          </a:p>
          <a:p>
            <a:pPr lvl="1"/>
            <a:r>
              <a:rPr lang="en-US" dirty="0">
                <a:cs typeface="Arial"/>
              </a:rPr>
              <a:t>Effects on distributed electric propulsion</a:t>
            </a:r>
          </a:p>
          <a:p>
            <a:pPr lvl="1"/>
            <a:r>
              <a:rPr lang="en-US" dirty="0">
                <a:cs typeface="Arial"/>
              </a:rPr>
              <a:t>Look into research by other groups </a:t>
            </a:r>
          </a:p>
          <a:p>
            <a:pPr lvl="2"/>
            <a:r>
              <a:rPr lang="en-US" dirty="0">
                <a:cs typeface="Arial"/>
              </a:rPr>
              <a:t>NASA</a:t>
            </a:r>
          </a:p>
          <a:p>
            <a:pPr lvl="2"/>
            <a:r>
              <a:rPr lang="en-US" dirty="0">
                <a:cs typeface="Arial"/>
              </a:rPr>
              <a:t>Boeing</a:t>
            </a:r>
          </a:p>
          <a:p>
            <a:pPr lvl="2"/>
            <a:r>
              <a:rPr lang="en-US" dirty="0">
                <a:cs typeface="Arial"/>
              </a:rPr>
              <a:t>Collins Aerospace</a:t>
            </a:r>
          </a:p>
          <a:p>
            <a:pPr lvl="2"/>
            <a:r>
              <a:rPr lang="en-US">
                <a:cs typeface="Arial"/>
              </a:rPr>
              <a:t>Northrop Grumman</a:t>
            </a:r>
            <a:endParaRPr lang="en-US" dirty="0">
              <a:cs typeface="Arial"/>
            </a:endParaRPr>
          </a:p>
        </p:txBody>
      </p:sp>
    </p:spTree>
    <p:extLst>
      <p:ext uri="{BB962C8B-B14F-4D97-AF65-F5344CB8AC3E}">
        <p14:creationId xmlns:p14="http://schemas.microsoft.com/office/powerpoint/2010/main" val="294595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6A4E-79B8-4735-87AB-55E09B91E4E9}"/>
              </a:ext>
            </a:extLst>
          </p:cNvPr>
          <p:cNvSpPr>
            <a:spLocks noGrp="1"/>
          </p:cNvSpPr>
          <p:nvPr>
            <p:ph type="title"/>
          </p:nvPr>
        </p:nvSpPr>
        <p:spPr/>
        <p:txBody>
          <a:bodyPr/>
          <a:lstStyle/>
          <a:p>
            <a:r>
              <a:rPr lang="en-US" dirty="0">
                <a:cs typeface="Times New Roman"/>
              </a:rPr>
              <a:t>Preliminary research</a:t>
            </a:r>
            <a:endParaRPr lang="en-US" dirty="0"/>
          </a:p>
        </p:txBody>
      </p:sp>
      <p:sp>
        <p:nvSpPr>
          <p:cNvPr id="3" name="Content Placeholder 2">
            <a:extLst>
              <a:ext uri="{FF2B5EF4-FFF2-40B4-BE49-F238E27FC236}">
                <a16:creationId xmlns:a16="http://schemas.microsoft.com/office/drawing/2014/main" id="{C88E8F91-01B6-4617-8176-20D56BB5EAB0}"/>
              </a:ext>
            </a:extLst>
          </p:cNvPr>
          <p:cNvSpPr>
            <a:spLocks noGrp="1"/>
          </p:cNvSpPr>
          <p:nvPr>
            <p:ph idx="1"/>
          </p:nvPr>
        </p:nvSpPr>
        <p:spPr/>
        <p:txBody>
          <a:bodyPr vert="horz" lIns="91440" tIns="45720" rIns="91440" bIns="45720" rtlCol="0" anchor="t">
            <a:normAutofit/>
          </a:bodyPr>
          <a:lstStyle/>
          <a:p>
            <a:r>
              <a:rPr lang="en-US" dirty="0">
                <a:cs typeface="Arial"/>
              </a:rPr>
              <a:t>Materials research on cooling system</a:t>
            </a:r>
            <a:endParaRPr lang="en-US" dirty="0"/>
          </a:p>
          <a:p>
            <a:pPr lvl="1"/>
            <a:r>
              <a:rPr lang="en-US" dirty="0">
                <a:cs typeface="Arial"/>
              </a:rPr>
              <a:t>Investigate potential materials fitting needs</a:t>
            </a:r>
          </a:p>
          <a:p>
            <a:pPr lvl="2"/>
            <a:r>
              <a:rPr lang="en-US" dirty="0">
                <a:cs typeface="Arial"/>
              </a:rPr>
              <a:t>High energy transfer rate</a:t>
            </a:r>
          </a:p>
          <a:p>
            <a:pPr lvl="2"/>
            <a:r>
              <a:rPr lang="en-US" dirty="0">
                <a:cs typeface="Arial"/>
              </a:rPr>
              <a:t>Structurally strong at temperature</a:t>
            </a:r>
          </a:p>
          <a:p>
            <a:pPr lvl="2"/>
            <a:r>
              <a:rPr lang="en-US" dirty="0">
                <a:cs typeface="Arial"/>
              </a:rPr>
              <a:t>Light weight</a:t>
            </a:r>
          </a:p>
          <a:p>
            <a:pPr lvl="2"/>
            <a:r>
              <a:rPr lang="en-US" dirty="0">
                <a:cs typeface="Arial"/>
              </a:rPr>
              <a:t>Cost effective</a:t>
            </a:r>
          </a:p>
          <a:p>
            <a:pPr lvl="2"/>
            <a:r>
              <a:rPr lang="en-US" dirty="0">
                <a:cs typeface="Arial"/>
              </a:rPr>
              <a:t>Possibly mix of materials</a:t>
            </a:r>
          </a:p>
          <a:p>
            <a:endParaRPr lang="en-US" dirty="0">
              <a:cs typeface="Arial"/>
            </a:endParaRPr>
          </a:p>
          <a:p>
            <a:endParaRPr lang="en-US" dirty="0">
              <a:cs typeface="Arial"/>
            </a:endParaRPr>
          </a:p>
        </p:txBody>
      </p:sp>
    </p:spTree>
    <p:extLst>
      <p:ext uri="{BB962C8B-B14F-4D97-AF65-F5344CB8AC3E}">
        <p14:creationId xmlns:p14="http://schemas.microsoft.com/office/powerpoint/2010/main" val="429216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6A4E-79B8-4735-87AB-55E09B91E4E9}"/>
              </a:ext>
            </a:extLst>
          </p:cNvPr>
          <p:cNvSpPr>
            <a:spLocks noGrp="1"/>
          </p:cNvSpPr>
          <p:nvPr>
            <p:ph type="title"/>
          </p:nvPr>
        </p:nvSpPr>
        <p:spPr/>
        <p:txBody>
          <a:bodyPr/>
          <a:lstStyle/>
          <a:p>
            <a:r>
              <a:rPr lang="en-US" dirty="0">
                <a:cs typeface="Times New Roman"/>
              </a:rPr>
              <a:t>Preliminary research</a:t>
            </a:r>
            <a:endParaRPr lang="en-US" dirty="0"/>
          </a:p>
        </p:txBody>
      </p:sp>
      <p:sp>
        <p:nvSpPr>
          <p:cNvPr id="3" name="Content Placeholder 2">
            <a:extLst>
              <a:ext uri="{FF2B5EF4-FFF2-40B4-BE49-F238E27FC236}">
                <a16:creationId xmlns:a16="http://schemas.microsoft.com/office/drawing/2014/main" id="{C88E8F91-01B6-4617-8176-20D56BB5EAB0}"/>
              </a:ext>
            </a:extLst>
          </p:cNvPr>
          <p:cNvSpPr>
            <a:spLocks noGrp="1"/>
          </p:cNvSpPr>
          <p:nvPr>
            <p:ph idx="1"/>
          </p:nvPr>
        </p:nvSpPr>
        <p:spPr>
          <a:xfrm>
            <a:off x="753319" y="3448484"/>
            <a:ext cx="3981692" cy="1902100"/>
          </a:xfrm>
        </p:spPr>
        <p:txBody>
          <a:bodyPr vert="horz" lIns="91440" tIns="45720" rIns="91440" bIns="45720" rtlCol="0" anchor="t">
            <a:normAutofit/>
          </a:bodyPr>
          <a:lstStyle/>
          <a:p>
            <a:r>
              <a:rPr lang="en-US" dirty="0">
                <a:cs typeface="Arial"/>
              </a:rPr>
              <a:t>MIT electric aircraft</a:t>
            </a:r>
          </a:p>
          <a:p>
            <a:pPr lvl="1"/>
            <a:r>
              <a:rPr lang="en-US" dirty="0">
                <a:cs typeface="Arial"/>
              </a:rPr>
              <a:t>Ionic wing propulsion</a:t>
            </a:r>
          </a:p>
          <a:p>
            <a:pPr lvl="1"/>
            <a:r>
              <a:rPr lang="en-US" dirty="0">
                <a:cs typeface="Arial"/>
              </a:rPr>
              <a:t>Scalability</a:t>
            </a:r>
          </a:p>
          <a:p>
            <a:pPr lvl="1"/>
            <a:r>
              <a:rPr lang="en-US" dirty="0">
                <a:cs typeface="Arial"/>
              </a:rPr>
              <a:t>Operational capabilities</a:t>
            </a:r>
          </a:p>
        </p:txBody>
      </p:sp>
      <p:pic>
        <p:nvPicPr>
          <p:cNvPr id="4" name="Picture 4" descr="A picture containing sky, wall, indoor&#10;&#10;Description generated with very high confidence">
            <a:extLst>
              <a:ext uri="{FF2B5EF4-FFF2-40B4-BE49-F238E27FC236}">
                <a16:creationId xmlns:a16="http://schemas.microsoft.com/office/drawing/2014/main" id="{DBE9696B-9381-4BD3-8628-D974C68305BE}"/>
              </a:ext>
            </a:extLst>
          </p:cNvPr>
          <p:cNvPicPr>
            <a:picLocks noChangeAspect="1"/>
          </p:cNvPicPr>
          <p:nvPr/>
        </p:nvPicPr>
        <p:blipFill>
          <a:blip r:embed="rId3"/>
          <a:stretch>
            <a:fillRect/>
          </a:stretch>
        </p:blipFill>
        <p:spPr>
          <a:xfrm>
            <a:off x="5033058" y="2331335"/>
            <a:ext cx="6186668" cy="4134090"/>
          </a:xfrm>
          <a:prstGeom prst="rect">
            <a:avLst/>
          </a:prstGeom>
        </p:spPr>
      </p:pic>
    </p:spTree>
    <p:extLst>
      <p:ext uri="{BB962C8B-B14F-4D97-AF65-F5344CB8AC3E}">
        <p14:creationId xmlns:p14="http://schemas.microsoft.com/office/powerpoint/2010/main" val="379521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74C6-E65D-4049-B7CD-568B841E14CF}"/>
              </a:ext>
            </a:extLst>
          </p:cNvPr>
          <p:cNvSpPr>
            <a:spLocks noGrp="1"/>
          </p:cNvSpPr>
          <p:nvPr>
            <p:ph type="title"/>
          </p:nvPr>
        </p:nvSpPr>
        <p:spPr/>
        <p:txBody>
          <a:bodyPr/>
          <a:lstStyle/>
          <a:p>
            <a:r>
              <a:rPr lang="en-US" dirty="0">
                <a:cs typeface="Times New Roman"/>
              </a:rPr>
              <a:t>Finite element analysis</a:t>
            </a:r>
            <a:endParaRPr lang="en-US" dirty="0"/>
          </a:p>
        </p:txBody>
      </p:sp>
      <p:sp>
        <p:nvSpPr>
          <p:cNvPr id="3" name="Content Placeholder 2">
            <a:extLst>
              <a:ext uri="{FF2B5EF4-FFF2-40B4-BE49-F238E27FC236}">
                <a16:creationId xmlns:a16="http://schemas.microsoft.com/office/drawing/2014/main" id="{5A69D6C8-D027-4EE0-9B46-F843CA10E30D}"/>
              </a:ext>
            </a:extLst>
          </p:cNvPr>
          <p:cNvSpPr>
            <a:spLocks noGrp="1"/>
          </p:cNvSpPr>
          <p:nvPr>
            <p:ph idx="1"/>
          </p:nvPr>
        </p:nvSpPr>
        <p:spPr/>
        <p:txBody>
          <a:bodyPr vert="horz" lIns="91440" tIns="45720" rIns="91440" bIns="45720" rtlCol="0" anchor="t">
            <a:normAutofit/>
          </a:bodyPr>
          <a:lstStyle/>
          <a:p>
            <a:r>
              <a:rPr lang="en-US" dirty="0">
                <a:cs typeface="Arial"/>
              </a:rPr>
              <a:t>Micromechanics analysis</a:t>
            </a:r>
          </a:p>
          <a:p>
            <a:pPr lvl="1"/>
            <a:r>
              <a:rPr lang="en-US" dirty="0">
                <a:cs typeface="Arial"/>
              </a:rPr>
              <a:t>Find shear modulus</a:t>
            </a:r>
          </a:p>
          <a:p>
            <a:pPr lvl="1"/>
            <a:r>
              <a:rPr lang="en-US" dirty="0">
                <a:cs typeface="Arial"/>
              </a:rPr>
              <a:t>Find Poisson ratio</a:t>
            </a:r>
          </a:p>
          <a:p>
            <a:r>
              <a:rPr lang="en-US" dirty="0">
                <a:cs typeface="Arial"/>
              </a:rPr>
              <a:t>Wing structural analysis</a:t>
            </a:r>
          </a:p>
          <a:p>
            <a:pPr lvl="1"/>
            <a:r>
              <a:rPr lang="en-US" dirty="0">
                <a:cs typeface="Arial"/>
              </a:rPr>
              <a:t>Take micromechanics data for import</a:t>
            </a:r>
          </a:p>
          <a:p>
            <a:pPr lvl="2"/>
            <a:r>
              <a:rPr lang="en-US" dirty="0">
                <a:cs typeface="Arial"/>
              </a:rPr>
              <a:t>Have directional elastic moduli, shear modulus and Poisson ratios </a:t>
            </a:r>
          </a:p>
          <a:p>
            <a:pPr lvl="1"/>
            <a:r>
              <a:rPr lang="en-US" dirty="0">
                <a:cs typeface="Arial"/>
              </a:rPr>
              <a:t>Analyze wing structure with aluminum core</a:t>
            </a:r>
          </a:p>
          <a:p>
            <a:pPr lvl="1"/>
            <a:endParaRPr lang="en-US" dirty="0">
              <a:cs typeface="Arial"/>
            </a:endParaRPr>
          </a:p>
        </p:txBody>
      </p:sp>
    </p:spTree>
    <p:extLst>
      <p:ext uri="{BB962C8B-B14F-4D97-AF65-F5344CB8AC3E}">
        <p14:creationId xmlns:p14="http://schemas.microsoft.com/office/powerpoint/2010/main" val="129968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57EF-3C0B-483D-8276-6844DD6F44B1}"/>
              </a:ext>
            </a:extLst>
          </p:cNvPr>
          <p:cNvSpPr>
            <a:spLocks noGrp="1"/>
          </p:cNvSpPr>
          <p:nvPr>
            <p:ph type="title"/>
          </p:nvPr>
        </p:nvSpPr>
        <p:spPr/>
        <p:txBody>
          <a:bodyPr/>
          <a:lstStyle/>
          <a:p>
            <a:r>
              <a:rPr lang="en-US" dirty="0">
                <a:cs typeface="Times New Roman"/>
              </a:rPr>
              <a:t>Current Design: Battery</a:t>
            </a:r>
          </a:p>
        </p:txBody>
      </p:sp>
      <p:sp>
        <p:nvSpPr>
          <p:cNvPr id="3" name="Content Placeholder 2">
            <a:extLst>
              <a:ext uri="{FF2B5EF4-FFF2-40B4-BE49-F238E27FC236}">
                <a16:creationId xmlns:a16="http://schemas.microsoft.com/office/drawing/2014/main" id="{3DE7BC11-3805-4DE1-AFC4-27F0906E9F17}"/>
              </a:ext>
            </a:extLst>
          </p:cNvPr>
          <p:cNvSpPr>
            <a:spLocks noGrp="1"/>
          </p:cNvSpPr>
          <p:nvPr>
            <p:ph idx="1"/>
          </p:nvPr>
        </p:nvSpPr>
        <p:spPr/>
        <p:txBody>
          <a:bodyPr vert="horz" lIns="91440" tIns="45720" rIns="91440" bIns="45720" rtlCol="0" anchor="t">
            <a:normAutofit/>
          </a:bodyPr>
          <a:lstStyle/>
          <a:p>
            <a:r>
              <a:rPr lang="en-US" dirty="0">
                <a:cs typeface="Arial"/>
              </a:rPr>
              <a:t>We started off with our two milestones</a:t>
            </a:r>
          </a:p>
          <a:p>
            <a:pPr lvl="1"/>
            <a:r>
              <a:rPr lang="en-US" dirty="0">
                <a:cs typeface="Arial"/>
              </a:rPr>
              <a:t>Develop a safety plan that outlines both components and procedures unique to a battery powered aircraft</a:t>
            </a:r>
          </a:p>
          <a:p>
            <a:pPr lvl="2"/>
            <a:r>
              <a:rPr lang="en-US" dirty="0">
                <a:cs typeface="Arial"/>
              </a:rPr>
              <a:t>Emergency landing procedures</a:t>
            </a:r>
          </a:p>
          <a:p>
            <a:pPr lvl="2"/>
            <a:r>
              <a:rPr lang="en-US" dirty="0">
                <a:cs typeface="Arial"/>
              </a:rPr>
              <a:t>Battery redundancy</a:t>
            </a:r>
          </a:p>
          <a:p>
            <a:pPr lvl="1"/>
            <a:r>
              <a:rPr lang="en-US" dirty="0">
                <a:cs typeface="Arial"/>
              </a:rPr>
              <a:t>Create a final packaging system</a:t>
            </a:r>
          </a:p>
          <a:p>
            <a:pPr lvl="2"/>
            <a:r>
              <a:rPr lang="en-US" dirty="0">
                <a:cs typeface="Arial"/>
              </a:rPr>
              <a:t>Recently started researching how a variety of different cargo carriers currently transport cargo within an aircraft's cargo hold</a:t>
            </a:r>
          </a:p>
          <a:p>
            <a:pPr lvl="2"/>
            <a:r>
              <a:rPr lang="en-US" dirty="0">
                <a:cs typeface="Arial"/>
              </a:rPr>
              <a:t>Will begin designing a virtual model in SolidWorks</a:t>
            </a:r>
          </a:p>
          <a:p>
            <a:pPr lvl="2"/>
            <a:endParaRPr lang="en-US" dirty="0">
              <a:cs typeface="Arial"/>
            </a:endParaRPr>
          </a:p>
          <a:p>
            <a:pPr lvl="1"/>
            <a:endParaRPr lang="en-US" dirty="0">
              <a:cs typeface="Arial"/>
            </a:endParaRPr>
          </a:p>
        </p:txBody>
      </p:sp>
    </p:spTree>
    <p:extLst>
      <p:ext uri="{BB962C8B-B14F-4D97-AF65-F5344CB8AC3E}">
        <p14:creationId xmlns:p14="http://schemas.microsoft.com/office/powerpoint/2010/main" val="91811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8105-CC28-41C7-9BFE-EAA2DC54D2B6}"/>
              </a:ext>
            </a:extLst>
          </p:cNvPr>
          <p:cNvSpPr>
            <a:spLocks noGrp="1"/>
          </p:cNvSpPr>
          <p:nvPr>
            <p:ph type="title"/>
          </p:nvPr>
        </p:nvSpPr>
        <p:spPr/>
        <p:txBody>
          <a:bodyPr/>
          <a:lstStyle/>
          <a:p>
            <a:r>
              <a:rPr lang="en-US" dirty="0">
                <a:cs typeface="Times New Roman"/>
              </a:rPr>
              <a:t>Safety Plan and Components</a:t>
            </a:r>
            <a:endParaRPr lang="en-US" dirty="0"/>
          </a:p>
        </p:txBody>
      </p:sp>
      <p:sp>
        <p:nvSpPr>
          <p:cNvPr id="3" name="Content Placeholder 2">
            <a:extLst>
              <a:ext uri="{FF2B5EF4-FFF2-40B4-BE49-F238E27FC236}">
                <a16:creationId xmlns:a16="http://schemas.microsoft.com/office/drawing/2014/main" id="{06BF2D7F-D5AD-4A4A-B08C-03F43039AF02}"/>
              </a:ext>
            </a:extLst>
          </p:cNvPr>
          <p:cNvSpPr>
            <a:spLocks noGrp="1"/>
          </p:cNvSpPr>
          <p:nvPr>
            <p:ph idx="1"/>
          </p:nvPr>
        </p:nvSpPr>
        <p:spPr/>
        <p:txBody>
          <a:bodyPr vert="horz" lIns="91440" tIns="45720" rIns="91440" bIns="45720" rtlCol="0" anchor="t">
            <a:normAutofit/>
          </a:bodyPr>
          <a:lstStyle/>
          <a:p>
            <a:r>
              <a:rPr lang="en-US" dirty="0">
                <a:cs typeface="Arial"/>
              </a:rPr>
              <a:t>There are two main topics for the safety plan and components</a:t>
            </a:r>
          </a:p>
          <a:p>
            <a:endParaRPr lang="en-US" dirty="0">
              <a:cs typeface="Arial"/>
            </a:endParaRPr>
          </a:p>
          <a:p>
            <a:r>
              <a:rPr lang="en-US" dirty="0">
                <a:cs typeface="Arial"/>
              </a:rPr>
              <a:t>Emergency Landing </a:t>
            </a:r>
          </a:p>
          <a:p>
            <a:pPr lvl="1"/>
            <a:r>
              <a:rPr lang="en-US" dirty="0">
                <a:cs typeface="Arial"/>
              </a:rPr>
              <a:t>Available runways</a:t>
            </a:r>
          </a:p>
          <a:p>
            <a:pPr lvl="1"/>
            <a:r>
              <a:rPr lang="en-US" dirty="0">
                <a:cs typeface="Arial"/>
              </a:rPr>
              <a:t>Fire and Rescue requirements</a:t>
            </a:r>
          </a:p>
          <a:p>
            <a:endParaRPr lang="en-US" dirty="0">
              <a:cs typeface="Arial"/>
            </a:endParaRPr>
          </a:p>
          <a:p>
            <a:r>
              <a:rPr lang="en-US" dirty="0">
                <a:cs typeface="Arial"/>
              </a:rPr>
              <a:t>Battery Redundancy</a:t>
            </a:r>
          </a:p>
          <a:p>
            <a:pPr lvl="1"/>
            <a:r>
              <a:rPr lang="en-US" dirty="0">
                <a:cs typeface="Arial"/>
              </a:rPr>
              <a:t>Ability to switch power source mid-flight</a:t>
            </a:r>
          </a:p>
          <a:p>
            <a:pPr lvl="1"/>
            <a:r>
              <a:rPr lang="en-US" dirty="0">
                <a:cs typeface="Arial"/>
              </a:rPr>
              <a:t>Advantages of switching power sources mid-flight</a:t>
            </a:r>
          </a:p>
          <a:p>
            <a:pPr lvl="1"/>
            <a:endParaRPr lang="en-US" dirty="0">
              <a:cs typeface="Arial"/>
            </a:endParaRPr>
          </a:p>
          <a:p>
            <a:pPr lvl="1"/>
            <a:endParaRPr lang="en-US" dirty="0">
              <a:cs typeface="Arial"/>
            </a:endParaRPr>
          </a:p>
        </p:txBody>
      </p:sp>
    </p:spTree>
    <p:extLst>
      <p:ext uri="{BB962C8B-B14F-4D97-AF65-F5344CB8AC3E}">
        <p14:creationId xmlns:p14="http://schemas.microsoft.com/office/powerpoint/2010/main" val="304798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D73A-C7F5-48EA-A18B-AB351DF49AE3}"/>
              </a:ext>
            </a:extLst>
          </p:cNvPr>
          <p:cNvSpPr>
            <a:spLocks noGrp="1"/>
          </p:cNvSpPr>
          <p:nvPr>
            <p:ph type="title"/>
          </p:nvPr>
        </p:nvSpPr>
        <p:spPr>
          <a:xfrm>
            <a:off x="2182762" y="764373"/>
            <a:ext cx="9323438" cy="1293028"/>
          </a:xfrm>
        </p:spPr>
        <p:txBody>
          <a:bodyPr/>
          <a:lstStyle/>
          <a:p>
            <a:r>
              <a:rPr lang="en-US" dirty="0">
                <a:cs typeface="Times New Roman"/>
              </a:rPr>
              <a:t>Emergency Landing Procedures</a:t>
            </a:r>
            <a:endParaRPr lang="en-US" dirty="0"/>
          </a:p>
        </p:txBody>
      </p:sp>
      <p:sp>
        <p:nvSpPr>
          <p:cNvPr id="3" name="Content Placeholder 2">
            <a:extLst>
              <a:ext uri="{FF2B5EF4-FFF2-40B4-BE49-F238E27FC236}">
                <a16:creationId xmlns:a16="http://schemas.microsoft.com/office/drawing/2014/main" id="{F45F4538-CFCB-4FBC-9DB8-8DD788EFE118}"/>
              </a:ext>
            </a:extLst>
          </p:cNvPr>
          <p:cNvSpPr>
            <a:spLocks noGrp="1"/>
          </p:cNvSpPr>
          <p:nvPr>
            <p:ph idx="1"/>
          </p:nvPr>
        </p:nvSpPr>
        <p:spPr/>
        <p:txBody>
          <a:bodyPr vert="horz" lIns="91440" tIns="45720" rIns="91440" bIns="45720" rtlCol="0" anchor="t">
            <a:normAutofit/>
          </a:bodyPr>
          <a:lstStyle/>
          <a:p>
            <a:r>
              <a:rPr lang="en-US" dirty="0">
                <a:cs typeface="Arial"/>
              </a:rPr>
              <a:t>An all-electric airplane would have specific landing parameters</a:t>
            </a:r>
            <a:endParaRPr lang="en-US" dirty="0"/>
          </a:p>
          <a:p>
            <a:pPr lvl="1"/>
            <a:r>
              <a:rPr lang="en-US" dirty="0">
                <a:cs typeface="Arial"/>
              </a:rPr>
              <a:t>Research how constant weight influences landing factors</a:t>
            </a:r>
          </a:p>
          <a:p>
            <a:pPr lvl="2"/>
            <a:r>
              <a:rPr lang="en-US" dirty="0">
                <a:cs typeface="Arial"/>
              </a:rPr>
              <a:t>Runway length requirement for landing the plane</a:t>
            </a:r>
          </a:p>
          <a:p>
            <a:pPr lvl="2"/>
            <a:r>
              <a:rPr lang="en-US" dirty="0">
                <a:cs typeface="Arial"/>
              </a:rPr>
              <a:t>Designed landing weight</a:t>
            </a:r>
          </a:p>
          <a:p>
            <a:pPr lvl="1"/>
            <a:r>
              <a:rPr lang="en-US" dirty="0">
                <a:cs typeface="Arial"/>
              </a:rPr>
              <a:t>Implement an emergency landing plan based on these factors</a:t>
            </a:r>
          </a:p>
          <a:p>
            <a:pPr lvl="2"/>
            <a:r>
              <a:rPr lang="en-US" dirty="0">
                <a:cs typeface="Arial"/>
              </a:rPr>
              <a:t>Maintain proper fire </a:t>
            </a:r>
            <a:r>
              <a:rPr lang="en-US">
                <a:cs typeface="Arial"/>
              </a:rPr>
              <a:t>retardant</a:t>
            </a:r>
          </a:p>
          <a:p>
            <a:pPr lvl="2"/>
            <a:r>
              <a:rPr lang="en-US">
                <a:cs typeface="Arial"/>
              </a:rPr>
              <a:t>Train airport firefighters</a:t>
            </a:r>
            <a:endParaRPr lang="en-US" dirty="0">
              <a:cs typeface="Arial"/>
            </a:endParaRPr>
          </a:p>
        </p:txBody>
      </p:sp>
    </p:spTree>
    <p:extLst>
      <p:ext uri="{BB962C8B-B14F-4D97-AF65-F5344CB8AC3E}">
        <p14:creationId xmlns:p14="http://schemas.microsoft.com/office/powerpoint/2010/main" val="236310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B156-C9E5-4515-B2C9-47BD9D6CFCFC}"/>
              </a:ext>
            </a:extLst>
          </p:cNvPr>
          <p:cNvSpPr>
            <a:spLocks noGrp="1"/>
          </p:cNvSpPr>
          <p:nvPr>
            <p:ph type="title"/>
          </p:nvPr>
        </p:nvSpPr>
        <p:spPr/>
        <p:txBody>
          <a:bodyPr/>
          <a:lstStyle/>
          <a:p>
            <a:r>
              <a:rPr lang="en-US" dirty="0">
                <a:cs typeface="Times New Roman"/>
              </a:rPr>
              <a:t>Battery Redundancy</a:t>
            </a:r>
            <a:endParaRPr lang="en-US" dirty="0"/>
          </a:p>
        </p:txBody>
      </p:sp>
      <p:sp>
        <p:nvSpPr>
          <p:cNvPr id="3" name="Content Placeholder 2">
            <a:extLst>
              <a:ext uri="{FF2B5EF4-FFF2-40B4-BE49-F238E27FC236}">
                <a16:creationId xmlns:a16="http://schemas.microsoft.com/office/drawing/2014/main" id="{543C4060-DFDE-491F-91F7-3B5B53B19E9E}"/>
              </a:ext>
            </a:extLst>
          </p:cNvPr>
          <p:cNvSpPr>
            <a:spLocks noGrp="1"/>
          </p:cNvSpPr>
          <p:nvPr>
            <p:ph idx="1"/>
          </p:nvPr>
        </p:nvSpPr>
        <p:spPr/>
        <p:txBody>
          <a:bodyPr vert="horz" lIns="91440" tIns="45720" rIns="91440" bIns="45720" rtlCol="0" anchor="t">
            <a:normAutofit/>
          </a:bodyPr>
          <a:lstStyle/>
          <a:p>
            <a:r>
              <a:rPr lang="en-US" dirty="0">
                <a:cs typeface="Arial"/>
              </a:rPr>
              <a:t>Looking into whether we would be able to isolate different batteries within similar systems</a:t>
            </a:r>
          </a:p>
          <a:p>
            <a:pPr lvl="1"/>
            <a:r>
              <a:rPr lang="en-US" dirty="0">
                <a:cs typeface="Arial"/>
              </a:rPr>
              <a:t>This will help us isolate any fires and prevent it from spreading to other parts of the plane</a:t>
            </a:r>
          </a:p>
          <a:p>
            <a:pPr lvl="1"/>
            <a:r>
              <a:rPr lang="en-US" dirty="0">
                <a:cs typeface="Arial"/>
              </a:rPr>
              <a:t>Important from a safety standpoint</a:t>
            </a:r>
            <a:endParaRPr lang="en-US" dirty="0"/>
          </a:p>
          <a:p>
            <a:r>
              <a:rPr lang="en-US" dirty="0">
                <a:cs typeface="Arial"/>
              </a:rPr>
              <a:t>Physical Battery Cut-off</a:t>
            </a:r>
          </a:p>
          <a:p>
            <a:pPr lvl="1"/>
            <a:r>
              <a:rPr lang="en-US" dirty="0">
                <a:cs typeface="Arial"/>
              </a:rPr>
              <a:t>Low Voltage First Responder Wire</a:t>
            </a:r>
          </a:p>
          <a:p>
            <a:pPr lvl="1"/>
            <a:endParaRPr lang="en-US" dirty="0">
              <a:cs typeface="Arial"/>
            </a:endParaRPr>
          </a:p>
          <a:p>
            <a:pPr marL="3657600" lvl="8" indent="0">
              <a:buNone/>
            </a:pPr>
            <a:endParaRPr lang="en-US" dirty="0">
              <a:cs typeface="Arial"/>
            </a:endParaRPr>
          </a:p>
        </p:txBody>
      </p:sp>
    </p:spTree>
    <p:extLst>
      <p:ext uri="{BB962C8B-B14F-4D97-AF65-F5344CB8AC3E}">
        <p14:creationId xmlns:p14="http://schemas.microsoft.com/office/powerpoint/2010/main" val="427367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8F82-6BCE-48E7-A7A8-6652CA1BD50C}"/>
              </a:ext>
            </a:extLst>
          </p:cNvPr>
          <p:cNvSpPr>
            <a:spLocks noGrp="1"/>
          </p:cNvSpPr>
          <p:nvPr>
            <p:ph type="title"/>
          </p:nvPr>
        </p:nvSpPr>
        <p:spPr/>
        <p:txBody>
          <a:bodyPr/>
          <a:lstStyle/>
          <a:p>
            <a:r>
              <a:rPr lang="en-US" dirty="0">
                <a:cs typeface="Times New Roman"/>
              </a:rPr>
              <a:t>Final Packaging system</a:t>
            </a:r>
            <a:endParaRPr lang="en-US" dirty="0"/>
          </a:p>
        </p:txBody>
      </p:sp>
      <p:sp>
        <p:nvSpPr>
          <p:cNvPr id="3" name="Content Placeholder 2">
            <a:extLst>
              <a:ext uri="{FF2B5EF4-FFF2-40B4-BE49-F238E27FC236}">
                <a16:creationId xmlns:a16="http://schemas.microsoft.com/office/drawing/2014/main" id="{E5D6A15E-6418-4B92-BB86-A0BEED7E8844}"/>
              </a:ext>
            </a:extLst>
          </p:cNvPr>
          <p:cNvSpPr>
            <a:spLocks noGrp="1"/>
          </p:cNvSpPr>
          <p:nvPr>
            <p:ph idx="1"/>
          </p:nvPr>
        </p:nvSpPr>
        <p:spPr/>
        <p:txBody>
          <a:bodyPr vert="horz" lIns="91440" tIns="45720" rIns="91440" bIns="45720" rtlCol="0" anchor="t">
            <a:normAutofit/>
          </a:bodyPr>
          <a:lstStyle/>
          <a:p>
            <a:r>
              <a:rPr lang="en-US" dirty="0">
                <a:cs typeface="Arial"/>
              </a:rPr>
              <a:t>Design the packaging system used to store the batteries during flight</a:t>
            </a:r>
          </a:p>
          <a:p>
            <a:pPr marL="0" indent="0">
              <a:buNone/>
            </a:pPr>
            <a:endParaRPr lang="en-US" dirty="0">
              <a:cs typeface="Arial"/>
            </a:endParaRPr>
          </a:p>
          <a:p>
            <a:r>
              <a:rPr lang="en-US" dirty="0">
                <a:cs typeface="Arial"/>
              </a:rPr>
              <a:t>Emphasis on the ability to swap batteries quickly on the ground</a:t>
            </a:r>
          </a:p>
          <a:p>
            <a:pPr lvl="1"/>
            <a:r>
              <a:rPr lang="en-US" dirty="0">
                <a:cs typeface="Arial"/>
              </a:rPr>
              <a:t>Try to reduce the turnaround time compared to current commercial aircraft</a:t>
            </a:r>
          </a:p>
          <a:p>
            <a:pPr lvl="1"/>
            <a:r>
              <a:rPr lang="en-US" dirty="0">
                <a:cs typeface="Arial"/>
              </a:rPr>
              <a:t>40-60 minute turnaround time for current airliners</a:t>
            </a:r>
          </a:p>
          <a:p>
            <a:r>
              <a:rPr lang="en-US" dirty="0">
                <a:cs typeface="Arial"/>
              </a:rPr>
              <a:t>Currently considered Ideas</a:t>
            </a:r>
          </a:p>
          <a:p>
            <a:pPr lvl="1"/>
            <a:r>
              <a:rPr lang="en-US" dirty="0">
                <a:cs typeface="Arial"/>
              </a:rPr>
              <a:t>777 Power loading like system</a:t>
            </a:r>
          </a:p>
          <a:p>
            <a:pPr lvl="1"/>
            <a:r>
              <a:rPr lang="en-US" dirty="0">
                <a:cs typeface="Arial"/>
              </a:rPr>
              <a:t>Belt feed system</a:t>
            </a:r>
            <a:endParaRPr lang="en-US" dirty="0"/>
          </a:p>
          <a:p>
            <a:pPr lvl="1"/>
            <a:endParaRPr lang="en-US" dirty="0">
              <a:cs typeface="Arial"/>
            </a:endParaRPr>
          </a:p>
        </p:txBody>
      </p:sp>
    </p:spTree>
    <p:extLst>
      <p:ext uri="{BB962C8B-B14F-4D97-AF65-F5344CB8AC3E}">
        <p14:creationId xmlns:p14="http://schemas.microsoft.com/office/powerpoint/2010/main" val="172218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CF4F-CF79-47AD-8408-253D9C5D7749}"/>
              </a:ext>
            </a:extLst>
          </p:cNvPr>
          <p:cNvSpPr>
            <a:spLocks noGrp="1"/>
          </p:cNvSpPr>
          <p:nvPr>
            <p:ph type="title"/>
          </p:nvPr>
        </p:nvSpPr>
        <p:spPr/>
        <p:txBody>
          <a:bodyPr/>
          <a:lstStyle/>
          <a:p>
            <a:r>
              <a:rPr lang="en-US" dirty="0">
                <a:cs typeface="Times New Roman"/>
              </a:rPr>
              <a:t>Current Design: CAD/Build</a:t>
            </a:r>
            <a:endParaRPr lang="en-US" dirty="0"/>
          </a:p>
        </p:txBody>
      </p:sp>
      <p:sp>
        <p:nvSpPr>
          <p:cNvPr id="3" name="Content Placeholder 2">
            <a:extLst>
              <a:ext uri="{FF2B5EF4-FFF2-40B4-BE49-F238E27FC236}">
                <a16:creationId xmlns:a16="http://schemas.microsoft.com/office/drawing/2014/main" id="{04F5DED5-B845-4641-AB17-940C44FF3E83}"/>
              </a:ext>
            </a:extLst>
          </p:cNvPr>
          <p:cNvSpPr>
            <a:spLocks noGrp="1"/>
          </p:cNvSpPr>
          <p:nvPr>
            <p:ph idx="1"/>
          </p:nvPr>
        </p:nvSpPr>
        <p:spPr/>
        <p:txBody>
          <a:bodyPr vert="horz" lIns="91440" tIns="45720" rIns="91440" bIns="45720" rtlCol="0" anchor="t">
            <a:normAutofit/>
          </a:bodyPr>
          <a:lstStyle/>
          <a:p>
            <a:r>
              <a:rPr lang="en-US" dirty="0">
                <a:cs typeface="Arial"/>
              </a:rPr>
              <a:t>2 milestones</a:t>
            </a:r>
          </a:p>
          <a:p>
            <a:pPr lvl="1"/>
            <a:r>
              <a:rPr lang="en-US" dirty="0">
                <a:cs typeface="Arial"/>
              </a:rPr>
              <a:t>Complete initial testing of the foam and research new foam to purchase</a:t>
            </a:r>
          </a:p>
          <a:p>
            <a:pPr lvl="1"/>
            <a:r>
              <a:rPr lang="en-US" dirty="0">
                <a:cs typeface="Arial"/>
              </a:rPr>
              <a:t>Build our designed wings and conduct final testing on our RC plane</a:t>
            </a:r>
          </a:p>
        </p:txBody>
      </p:sp>
    </p:spTree>
    <p:extLst>
      <p:ext uri="{BB962C8B-B14F-4D97-AF65-F5344CB8AC3E}">
        <p14:creationId xmlns:p14="http://schemas.microsoft.com/office/powerpoint/2010/main" val="395402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144B-569D-457B-804A-E87D70DB25AB}"/>
              </a:ext>
            </a:extLst>
          </p:cNvPr>
          <p:cNvSpPr>
            <a:spLocks noGrp="1"/>
          </p:cNvSpPr>
          <p:nvPr>
            <p:ph type="title"/>
          </p:nvPr>
        </p:nvSpPr>
        <p:spPr/>
        <p:txBody>
          <a:bodyPr/>
          <a:lstStyle/>
          <a:p>
            <a:r>
              <a:rPr lang="en-US" dirty="0"/>
              <a:t>Project Overview</a:t>
            </a:r>
          </a:p>
        </p:txBody>
      </p:sp>
      <p:sp>
        <p:nvSpPr>
          <p:cNvPr id="3" name="Text Placeholder 2">
            <a:extLst>
              <a:ext uri="{FF2B5EF4-FFF2-40B4-BE49-F238E27FC236}">
                <a16:creationId xmlns:a16="http://schemas.microsoft.com/office/drawing/2014/main" id="{37564E4E-0D11-4AD7-8003-29411EC531C2}"/>
              </a:ext>
            </a:extLst>
          </p:cNvPr>
          <p:cNvSpPr>
            <a:spLocks noGrp="1"/>
          </p:cNvSpPr>
          <p:nvPr>
            <p:ph type="body" idx="1"/>
          </p:nvPr>
        </p:nvSpPr>
        <p:spPr/>
        <p:txBody>
          <a:bodyPr/>
          <a:lstStyle/>
          <a:p>
            <a:r>
              <a:rPr lang="en-US" dirty="0"/>
              <a:t>Project Executive Summary</a:t>
            </a:r>
          </a:p>
        </p:txBody>
      </p:sp>
    </p:spTree>
    <p:extLst>
      <p:ext uri="{BB962C8B-B14F-4D97-AF65-F5344CB8AC3E}">
        <p14:creationId xmlns:p14="http://schemas.microsoft.com/office/powerpoint/2010/main" val="365647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19D0-9FF5-48A9-AF60-7B7F78A84BBB}"/>
              </a:ext>
            </a:extLst>
          </p:cNvPr>
          <p:cNvSpPr>
            <a:spLocks noGrp="1"/>
          </p:cNvSpPr>
          <p:nvPr>
            <p:ph type="title"/>
          </p:nvPr>
        </p:nvSpPr>
        <p:spPr>
          <a:xfrm>
            <a:off x="2895600" y="764373"/>
            <a:ext cx="8610600" cy="1293028"/>
          </a:xfrm>
        </p:spPr>
        <p:txBody>
          <a:bodyPr/>
          <a:lstStyle/>
          <a:p>
            <a:r>
              <a:rPr lang="en-US" dirty="0">
                <a:cs typeface="Times New Roman"/>
              </a:rPr>
              <a:t>Initial Testing and Foam Research</a:t>
            </a:r>
            <a:endParaRPr lang="en-US" dirty="0"/>
          </a:p>
        </p:txBody>
      </p:sp>
      <p:sp>
        <p:nvSpPr>
          <p:cNvPr id="3" name="Content Placeholder 2">
            <a:extLst>
              <a:ext uri="{FF2B5EF4-FFF2-40B4-BE49-F238E27FC236}">
                <a16:creationId xmlns:a16="http://schemas.microsoft.com/office/drawing/2014/main" id="{D74B1781-8A56-4EBE-BEB4-B7F5712CA139}"/>
              </a:ext>
            </a:extLst>
          </p:cNvPr>
          <p:cNvSpPr>
            <a:spLocks noGrp="1"/>
          </p:cNvSpPr>
          <p:nvPr>
            <p:ph idx="1"/>
          </p:nvPr>
        </p:nvSpPr>
        <p:spPr/>
        <p:txBody>
          <a:bodyPr vert="horz" lIns="91440" tIns="45720" rIns="91440" bIns="45720" rtlCol="0" anchor="t">
            <a:normAutofit/>
          </a:bodyPr>
          <a:lstStyle/>
          <a:p>
            <a:r>
              <a:rPr lang="en-US" sz="2400" dirty="0">
                <a:cs typeface="Arial"/>
              </a:rPr>
              <a:t>Our initial testing consisted of density calculations for our current blue foam</a:t>
            </a:r>
          </a:p>
          <a:p>
            <a:pPr lvl="1"/>
            <a:r>
              <a:rPr lang="en-US" sz="2400" dirty="0">
                <a:cs typeface="Arial"/>
              </a:rPr>
              <a:t>This number was determined to be 171.7 kg/m</a:t>
            </a:r>
            <a:r>
              <a:rPr lang="en-US" sz="2400" baseline="30000" dirty="0">
                <a:cs typeface="Arial"/>
              </a:rPr>
              <a:t>3</a:t>
            </a:r>
            <a:endParaRPr lang="en-US" sz="2400" dirty="0">
              <a:cs typeface="Arial"/>
            </a:endParaRPr>
          </a:p>
          <a:p>
            <a:pPr lvl="2"/>
            <a:r>
              <a:rPr lang="en-US" sz="2000" dirty="0">
                <a:cs typeface="Arial"/>
              </a:rPr>
              <a:t>This is too dense for our airplane to fly</a:t>
            </a:r>
          </a:p>
          <a:p>
            <a:pPr lvl="2"/>
            <a:r>
              <a:rPr lang="en-US" sz="2000" dirty="0">
                <a:cs typeface="Arial"/>
              </a:rPr>
              <a:t>We need a foam that is less dense than this</a:t>
            </a:r>
          </a:p>
          <a:p>
            <a:pPr lvl="1"/>
            <a:r>
              <a:rPr lang="en-US" sz="2400" dirty="0">
                <a:cs typeface="Arial"/>
              </a:rPr>
              <a:t>Originally planned on purchasing </a:t>
            </a:r>
            <a:r>
              <a:rPr lang="en-US" sz="2400" dirty="0" err="1">
                <a:cs typeface="Arial"/>
              </a:rPr>
              <a:t>styrofoam</a:t>
            </a:r>
            <a:r>
              <a:rPr lang="en-US" sz="2400" dirty="0">
                <a:cs typeface="Arial"/>
              </a:rPr>
              <a:t> to cut</a:t>
            </a:r>
            <a:endParaRPr lang="en-US" sz="2400" b="1" dirty="0">
              <a:cs typeface="Arial"/>
            </a:endParaRPr>
          </a:p>
          <a:p>
            <a:pPr lvl="2"/>
            <a:endParaRPr lang="en-US" dirty="0">
              <a:cs typeface="Arial"/>
            </a:endParaRPr>
          </a:p>
          <a:p>
            <a:pPr lvl="2"/>
            <a:endParaRPr lang="en-US" dirty="0">
              <a:cs typeface="Arial"/>
            </a:endParaRPr>
          </a:p>
          <a:p>
            <a:pPr lvl="2"/>
            <a:endParaRPr lang="en-US" dirty="0">
              <a:cs typeface="Arial"/>
            </a:endParaRPr>
          </a:p>
          <a:p>
            <a:pPr lvl="2"/>
            <a:endParaRPr lang="en-US" dirty="0">
              <a:cs typeface="Arial"/>
            </a:endParaRPr>
          </a:p>
          <a:p>
            <a:pPr lvl="1"/>
            <a:endParaRPr lang="en-US" dirty="0">
              <a:cs typeface="Arial"/>
            </a:endParaRPr>
          </a:p>
        </p:txBody>
      </p:sp>
    </p:spTree>
    <p:extLst>
      <p:ext uri="{BB962C8B-B14F-4D97-AF65-F5344CB8AC3E}">
        <p14:creationId xmlns:p14="http://schemas.microsoft.com/office/powerpoint/2010/main" val="3116200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B63-F700-4567-8B2B-4F1D86F945D4}"/>
              </a:ext>
            </a:extLst>
          </p:cNvPr>
          <p:cNvSpPr>
            <a:spLocks noGrp="1"/>
          </p:cNvSpPr>
          <p:nvPr>
            <p:ph type="title"/>
          </p:nvPr>
        </p:nvSpPr>
        <p:spPr/>
        <p:txBody>
          <a:bodyPr/>
          <a:lstStyle/>
          <a:p>
            <a:r>
              <a:rPr lang="en-US" dirty="0">
                <a:cs typeface="Times New Roman"/>
              </a:rPr>
              <a:t>Foam Research</a:t>
            </a:r>
            <a:endParaRPr lang="en-US" dirty="0"/>
          </a:p>
        </p:txBody>
      </p:sp>
      <p:sp>
        <p:nvSpPr>
          <p:cNvPr id="3" name="Content Placeholder 2">
            <a:extLst>
              <a:ext uri="{FF2B5EF4-FFF2-40B4-BE49-F238E27FC236}">
                <a16:creationId xmlns:a16="http://schemas.microsoft.com/office/drawing/2014/main" id="{D4E39B4D-6E6B-4EF5-B3BF-C8FF32848DE6}"/>
              </a:ext>
            </a:extLst>
          </p:cNvPr>
          <p:cNvSpPr>
            <a:spLocks noGrp="1"/>
          </p:cNvSpPr>
          <p:nvPr>
            <p:ph idx="1"/>
          </p:nvPr>
        </p:nvSpPr>
        <p:spPr/>
        <p:txBody>
          <a:bodyPr vert="horz" lIns="91440" tIns="45720" rIns="91440" bIns="45720" rtlCol="0" anchor="t">
            <a:normAutofit/>
          </a:bodyPr>
          <a:lstStyle/>
          <a:p>
            <a:r>
              <a:rPr lang="en-US" dirty="0">
                <a:cs typeface="Arial"/>
              </a:rPr>
              <a:t>Researched many different factors and properties of the foam, which include:</a:t>
            </a:r>
          </a:p>
          <a:p>
            <a:pPr lvl="1"/>
            <a:r>
              <a:rPr lang="en-US" dirty="0">
                <a:cs typeface="Arial"/>
              </a:rPr>
              <a:t>Density of the foam</a:t>
            </a:r>
          </a:p>
          <a:p>
            <a:pPr lvl="1"/>
            <a:r>
              <a:rPr lang="en-US" dirty="0">
                <a:cs typeface="Arial"/>
              </a:rPr>
              <a:t>Firmness/deflection of the foam</a:t>
            </a:r>
          </a:p>
          <a:p>
            <a:pPr lvl="1"/>
            <a:r>
              <a:rPr lang="en-US" dirty="0">
                <a:cs typeface="Arial"/>
              </a:rPr>
              <a:t>Tensile strength</a:t>
            </a:r>
          </a:p>
          <a:p>
            <a:pPr lvl="1"/>
            <a:r>
              <a:rPr lang="en-US" dirty="0">
                <a:cs typeface="Arial"/>
              </a:rPr>
              <a:t>The foam's R-value</a:t>
            </a:r>
          </a:p>
          <a:p>
            <a:pPr lvl="1"/>
            <a:r>
              <a:rPr lang="en-US" dirty="0">
                <a:cs typeface="Arial"/>
              </a:rPr>
              <a:t>Temperature range at which the foam starts to melt</a:t>
            </a:r>
          </a:p>
          <a:p>
            <a:pPr lvl="1"/>
            <a:r>
              <a:rPr lang="en-US" dirty="0">
                <a:cs typeface="Arial"/>
              </a:rPr>
              <a:t>Price</a:t>
            </a:r>
          </a:p>
          <a:p>
            <a:pPr lvl="1"/>
            <a:r>
              <a:rPr lang="en-US" dirty="0">
                <a:cs typeface="Arial"/>
              </a:rPr>
              <a:t>Manufacturability of the foam</a:t>
            </a:r>
          </a:p>
        </p:txBody>
      </p:sp>
    </p:spTree>
    <p:extLst>
      <p:ext uri="{BB962C8B-B14F-4D97-AF65-F5344CB8AC3E}">
        <p14:creationId xmlns:p14="http://schemas.microsoft.com/office/powerpoint/2010/main" val="410667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5DED-0A17-46A3-85C3-7F8CAB50AC48}"/>
              </a:ext>
            </a:extLst>
          </p:cNvPr>
          <p:cNvSpPr>
            <a:spLocks noGrp="1"/>
          </p:cNvSpPr>
          <p:nvPr>
            <p:ph type="title"/>
          </p:nvPr>
        </p:nvSpPr>
        <p:spPr>
          <a:xfrm>
            <a:off x="2895600" y="764373"/>
            <a:ext cx="8610600" cy="1293028"/>
          </a:xfrm>
        </p:spPr>
        <p:txBody>
          <a:bodyPr/>
          <a:lstStyle/>
          <a:p>
            <a:r>
              <a:rPr lang="en-US" dirty="0">
                <a:cs typeface="Times New Roman"/>
              </a:rPr>
              <a:t>Building of the Wings and Final Testing</a:t>
            </a:r>
            <a:endParaRPr lang="en-US" dirty="0"/>
          </a:p>
        </p:txBody>
      </p:sp>
      <p:sp>
        <p:nvSpPr>
          <p:cNvPr id="3" name="Content Placeholder 2">
            <a:extLst>
              <a:ext uri="{FF2B5EF4-FFF2-40B4-BE49-F238E27FC236}">
                <a16:creationId xmlns:a16="http://schemas.microsoft.com/office/drawing/2014/main" id="{9A3DD4D2-769F-4C6C-97D7-0D544E032CE5}"/>
              </a:ext>
            </a:extLst>
          </p:cNvPr>
          <p:cNvSpPr>
            <a:spLocks noGrp="1"/>
          </p:cNvSpPr>
          <p:nvPr>
            <p:ph idx="1"/>
          </p:nvPr>
        </p:nvSpPr>
        <p:spPr/>
        <p:txBody>
          <a:bodyPr vert="horz" lIns="91440" tIns="45720" rIns="91440" bIns="45720" rtlCol="0" anchor="t">
            <a:normAutofit/>
          </a:bodyPr>
          <a:lstStyle/>
          <a:p>
            <a:r>
              <a:rPr lang="en-US" dirty="0">
                <a:cs typeface="Arial"/>
              </a:rPr>
              <a:t>We are going to be cutting the swept and box wings out</a:t>
            </a:r>
          </a:p>
          <a:p>
            <a:r>
              <a:rPr lang="en-US" dirty="0">
                <a:cs typeface="Arial"/>
              </a:rPr>
              <a:t>We cannot put the high aspect ratio wing on the RC plane as it is too big</a:t>
            </a:r>
          </a:p>
          <a:p>
            <a:endParaRPr lang="en-US" dirty="0">
              <a:cs typeface="Arial"/>
            </a:endParaRPr>
          </a:p>
        </p:txBody>
      </p:sp>
      <p:pic>
        <p:nvPicPr>
          <p:cNvPr id="4" name="Picture 4" descr="A picture containing knife&#10;&#10;Description generated with high confidence">
            <a:extLst>
              <a:ext uri="{FF2B5EF4-FFF2-40B4-BE49-F238E27FC236}">
                <a16:creationId xmlns:a16="http://schemas.microsoft.com/office/drawing/2014/main" id="{045F96B1-880E-4391-B82A-C9384FDBAE47}"/>
              </a:ext>
            </a:extLst>
          </p:cNvPr>
          <p:cNvPicPr>
            <a:picLocks noChangeAspect="1"/>
          </p:cNvPicPr>
          <p:nvPr/>
        </p:nvPicPr>
        <p:blipFill>
          <a:blip r:embed="rId2"/>
          <a:stretch>
            <a:fillRect/>
          </a:stretch>
        </p:blipFill>
        <p:spPr>
          <a:xfrm>
            <a:off x="841331" y="3026017"/>
            <a:ext cx="5436295" cy="3133720"/>
          </a:xfrm>
          <a:prstGeom prst="rect">
            <a:avLst/>
          </a:prstGeom>
        </p:spPr>
      </p:pic>
      <p:pic>
        <p:nvPicPr>
          <p:cNvPr id="6" name="Picture 6" descr="A close up of a device&#10;&#10;Description generated with high confidence">
            <a:extLst>
              <a:ext uri="{FF2B5EF4-FFF2-40B4-BE49-F238E27FC236}">
                <a16:creationId xmlns:a16="http://schemas.microsoft.com/office/drawing/2014/main" id="{A2E93991-029E-42A8-A19D-2DF924531855}"/>
              </a:ext>
            </a:extLst>
          </p:cNvPr>
          <p:cNvPicPr>
            <a:picLocks noChangeAspect="1"/>
          </p:cNvPicPr>
          <p:nvPr/>
        </p:nvPicPr>
        <p:blipFill>
          <a:blip r:embed="rId3"/>
          <a:stretch>
            <a:fillRect/>
          </a:stretch>
        </p:blipFill>
        <p:spPr>
          <a:xfrm>
            <a:off x="7156537" y="3023397"/>
            <a:ext cx="3734843" cy="3138959"/>
          </a:xfrm>
          <a:prstGeom prst="rect">
            <a:avLst/>
          </a:prstGeom>
        </p:spPr>
      </p:pic>
      <p:sp>
        <p:nvSpPr>
          <p:cNvPr id="8" name="TextBox 7">
            <a:extLst>
              <a:ext uri="{FF2B5EF4-FFF2-40B4-BE49-F238E27FC236}">
                <a16:creationId xmlns:a16="http://schemas.microsoft.com/office/drawing/2014/main" id="{6D58CDC3-4519-47B5-9088-55220DDC8780}"/>
              </a:ext>
            </a:extLst>
          </p:cNvPr>
          <p:cNvSpPr txBox="1"/>
          <p:nvPr/>
        </p:nvSpPr>
        <p:spPr>
          <a:xfrm>
            <a:off x="2855934" y="3617934"/>
            <a:ext cx="1417529"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Swept Wing</a:t>
            </a:r>
          </a:p>
        </p:txBody>
      </p:sp>
      <p:sp>
        <p:nvSpPr>
          <p:cNvPr id="9" name="TextBox 8">
            <a:extLst>
              <a:ext uri="{FF2B5EF4-FFF2-40B4-BE49-F238E27FC236}">
                <a16:creationId xmlns:a16="http://schemas.microsoft.com/office/drawing/2014/main" id="{192268C7-E9E8-49ED-93FB-E128AF86F9B5}"/>
              </a:ext>
            </a:extLst>
          </p:cNvPr>
          <p:cNvSpPr txBox="1"/>
          <p:nvPr/>
        </p:nvSpPr>
        <p:spPr>
          <a:xfrm>
            <a:off x="8760782" y="3332837"/>
            <a:ext cx="117744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Box Wing</a:t>
            </a:r>
          </a:p>
        </p:txBody>
      </p:sp>
    </p:spTree>
    <p:extLst>
      <p:ext uri="{BB962C8B-B14F-4D97-AF65-F5344CB8AC3E}">
        <p14:creationId xmlns:p14="http://schemas.microsoft.com/office/powerpoint/2010/main" val="2966696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51FE-EA58-426D-B963-02B3D7F4955A}"/>
              </a:ext>
            </a:extLst>
          </p:cNvPr>
          <p:cNvSpPr>
            <a:spLocks noGrp="1"/>
          </p:cNvSpPr>
          <p:nvPr>
            <p:ph type="title"/>
          </p:nvPr>
        </p:nvSpPr>
        <p:spPr/>
        <p:txBody>
          <a:bodyPr/>
          <a:lstStyle/>
          <a:p>
            <a:r>
              <a:rPr lang="en-US" dirty="0"/>
              <a:t>Design Review</a:t>
            </a:r>
          </a:p>
        </p:txBody>
      </p:sp>
      <p:sp>
        <p:nvSpPr>
          <p:cNvPr id="3" name="Text Placeholder 2">
            <a:extLst>
              <a:ext uri="{FF2B5EF4-FFF2-40B4-BE49-F238E27FC236}">
                <a16:creationId xmlns:a16="http://schemas.microsoft.com/office/drawing/2014/main" id="{A564B1A9-075A-4158-A04D-5EFFC624B1EB}"/>
              </a:ext>
            </a:extLst>
          </p:cNvPr>
          <p:cNvSpPr>
            <a:spLocks noGrp="1"/>
          </p:cNvSpPr>
          <p:nvPr>
            <p:ph type="body" idx="1"/>
          </p:nvPr>
        </p:nvSpPr>
        <p:spPr/>
        <p:txBody>
          <a:bodyPr/>
          <a:lstStyle/>
          <a:p>
            <a:r>
              <a:rPr lang="en-US" dirty="0"/>
              <a:t>Proposed Changes</a:t>
            </a:r>
          </a:p>
        </p:txBody>
      </p:sp>
    </p:spTree>
    <p:extLst>
      <p:ext uri="{BB962C8B-B14F-4D97-AF65-F5344CB8AC3E}">
        <p14:creationId xmlns:p14="http://schemas.microsoft.com/office/powerpoint/2010/main" val="96395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C728-FB48-4B59-B9DA-3C744510F5DA}"/>
              </a:ext>
            </a:extLst>
          </p:cNvPr>
          <p:cNvSpPr>
            <a:spLocks noGrp="1"/>
          </p:cNvSpPr>
          <p:nvPr>
            <p:ph type="title"/>
          </p:nvPr>
        </p:nvSpPr>
        <p:spPr/>
        <p:txBody>
          <a:bodyPr/>
          <a:lstStyle/>
          <a:p>
            <a:r>
              <a:rPr lang="en-US" dirty="0"/>
              <a:t>Proposed Changes</a:t>
            </a:r>
          </a:p>
        </p:txBody>
      </p:sp>
      <p:sp>
        <p:nvSpPr>
          <p:cNvPr id="3" name="Content Placeholder 2">
            <a:extLst>
              <a:ext uri="{FF2B5EF4-FFF2-40B4-BE49-F238E27FC236}">
                <a16:creationId xmlns:a16="http://schemas.microsoft.com/office/drawing/2014/main" id="{7A1FEC24-932F-408A-AC83-1F11AA8D1D78}"/>
              </a:ext>
            </a:extLst>
          </p:cNvPr>
          <p:cNvSpPr>
            <a:spLocks noGrp="1"/>
          </p:cNvSpPr>
          <p:nvPr>
            <p:ph idx="1"/>
          </p:nvPr>
        </p:nvSpPr>
        <p:spPr/>
        <p:txBody>
          <a:bodyPr vert="horz" lIns="91440" tIns="45720" rIns="91440" bIns="45720" rtlCol="0" anchor="t">
            <a:normAutofit/>
          </a:bodyPr>
          <a:lstStyle/>
          <a:p>
            <a:r>
              <a:rPr lang="en-US" dirty="0">
                <a:cs typeface="Arial"/>
              </a:rPr>
              <a:t>We were originally planning on using </a:t>
            </a:r>
            <a:r>
              <a:rPr lang="en-US" dirty="0" err="1">
                <a:cs typeface="Arial"/>
              </a:rPr>
              <a:t>styrofoam</a:t>
            </a:r>
            <a:r>
              <a:rPr lang="en-US" dirty="0">
                <a:cs typeface="Arial"/>
              </a:rPr>
              <a:t> to build our wings</a:t>
            </a:r>
            <a:endParaRPr lang="en-US" dirty="0"/>
          </a:p>
          <a:p>
            <a:pPr lvl="1"/>
            <a:r>
              <a:rPr lang="en-US" dirty="0">
                <a:cs typeface="Arial"/>
              </a:rPr>
              <a:t>Unable to use due to manufacturing issues that may arise</a:t>
            </a:r>
          </a:p>
          <a:p>
            <a:r>
              <a:rPr lang="en-US" dirty="0">
                <a:cs typeface="Arial"/>
              </a:rPr>
              <a:t>Due to this, we came up with a few options:</a:t>
            </a:r>
          </a:p>
          <a:p>
            <a:pPr lvl="2"/>
            <a:r>
              <a:rPr lang="en-US" dirty="0">
                <a:cs typeface="Arial"/>
              </a:rPr>
              <a:t>Creating a mold and then inject </a:t>
            </a:r>
            <a:r>
              <a:rPr lang="en-US" dirty="0" err="1">
                <a:cs typeface="Arial"/>
              </a:rPr>
              <a:t>styrofoam</a:t>
            </a:r>
            <a:r>
              <a:rPr lang="en-US" dirty="0">
                <a:cs typeface="Arial"/>
              </a:rPr>
              <a:t>  </a:t>
            </a:r>
          </a:p>
          <a:p>
            <a:pPr lvl="2"/>
            <a:r>
              <a:rPr lang="en-US" dirty="0">
                <a:cs typeface="Arial"/>
              </a:rPr>
              <a:t>Using blue foam and just conducting testing in the wind tunnel</a:t>
            </a:r>
          </a:p>
          <a:p>
            <a:pPr lvl="2"/>
            <a:r>
              <a:rPr lang="en-US" dirty="0">
                <a:cs typeface="Arial"/>
              </a:rPr>
              <a:t>Manufacturing our wings using rib and spar technique</a:t>
            </a:r>
          </a:p>
          <a:p>
            <a:pPr lvl="2"/>
            <a:r>
              <a:rPr lang="en-US" dirty="0">
                <a:cs typeface="Arial"/>
              </a:rPr>
              <a:t>Make wings using 3D printer</a:t>
            </a:r>
          </a:p>
        </p:txBody>
      </p:sp>
    </p:spTree>
    <p:extLst>
      <p:ext uri="{BB962C8B-B14F-4D97-AF65-F5344CB8AC3E}">
        <p14:creationId xmlns:p14="http://schemas.microsoft.com/office/powerpoint/2010/main" val="2897710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70A0-8319-47BF-B03D-7029A0163AA4}"/>
              </a:ext>
            </a:extLst>
          </p:cNvPr>
          <p:cNvSpPr>
            <a:spLocks noGrp="1"/>
          </p:cNvSpPr>
          <p:nvPr>
            <p:ph type="title"/>
          </p:nvPr>
        </p:nvSpPr>
        <p:spPr/>
        <p:txBody>
          <a:bodyPr/>
          <a:lstStyle/>
          <a:p>
            <a:r>
              <a:rPr lang="en-US" dirty="0"/>
              <a:t>Design Review</a:t>
            </a:r>
          </a:p>
        </p:txBody>
      </p:sp>
      <p:sp>
        <p:nvSpPr>
          <p:cNvPr id="3" name="Text Placeholder 2">
            <a:extLst>
              <a:ext uri="{FF2B5EF4-FFF2-40B4-BE49-F238E27FC236}">
                <a16:creationId xmlns:a16="http://schemas.microsoft.com/office/drawing/2014/main" id="{245D0872-8E90-487C-B7C3-BD7160C3342E}"/>
              </a:ext>
            </a:extLst>
          </p:cNvPr>
          <p:cNvSpPr>
            <a:spLocks noGrp="1"/>
          </p:cNvSpPr>
          <p:nvPr>
            <p:ph type="body" idx="1"/>
          </p:nvPr>
        </p:nvSpPr>
        <p:spPr/>
        <p:txBody>
          <a:bodyPr/>
          <a:lstStyle/>
          <a:p>
            <a:r>
              <a:rPr lang="en-US" dirty="0"/>
              <a:t>Design Risks</a:t>
            </a:r>
          </a:p>
        </p:txBody>
      </p:sp>
    </p:spTree>
    <p:extLst>
      <p:ext uri="{BB962C8B-B14F-4D97-AF65-F5344CB8AC3E}">
        <p14:creationId xmlns:p14="http://schemas.microsoft.com/office/powerpoint/2010/main" val="3541873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C8A9-6C7E-4503-9FD8-A71CAC20C99F}"/>
              </a:ext>
            </a:extLst>
          </p:cNvPr>
          <p:cNvSpPr>
            <a:spLocks noGrp="1"/>
          </p:cNvSpPr>
          <p:nvPr>
            <p:ph type="title"/>
          </p:nvPr>
        </p:nvSpPr>
        <p:spPr/>
        <p:txBody>
          <a:bodyPr/>
          <a:lstStyle/>
          <a:p>
            <a:r>
              <a:rPr lang="en-US" dirty="0"/>
              <a:t>Design Risks</a:t>
            </a:r>
          </a:p>
        </p:txBody>
      </p:sp>
      <p:pic>
        <p:nvPicPr>
          <p:cNvPr id="5" name="Picture 4">
            <a:extLst>
              <a:ext uri="{FF2B5EF4-FFF2-40B4-BE49-F238E27FC236}">
                <a16:creationId xmlns:a16="http://schemas.microsoft.com/office/drawing/2014/main" id="{0110DC72-8FB1-4A7A-BCAC-656D1E48C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93" y="2057401"/>
            <a:ext cx="10209213" cy="3812369"/>
          </a:xfrm>
          <a:prstGeom prst="rect">
            <a:avLst/>
          </a:prstGeom>
        </p:spPr>
      </p:pic>
    </p:spTree>
    <p:extLst>
      <p:ext uri="{BB962C8B-B14F-4D97-AF65-F5344CB8AC3E}">
        <p14:creationId xmlns:p14="http://schemas.microsoft.com/office/powerpoint/2010/main" val="1485356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351-6A3A-4329-A6BD-9BFD83D3D8E8}"/>
              </a:ext>
            </a:extLst>
          </p:cNvPr>
          <p:cNvSpPr>
            <a:spLocks noGrp="1"/>
          </p:cNvSpPr>
          <p:nvPr>
            <p:ph type="title"/>
          </p:nvPr>
        </p:nvSpPr>
        <p:spPr/>
        <p:txBody>
          <a:bodyPr/>
          <a:lstStyle/>
          <a:p>
            <a:r>
              <a:rPr lang="en-US" dirty="0"/>
              <a:t>Budget</a:t>
            </a:r>
          </a:p>
        </p:txBody>
      </p:sp>
      <p:sp>
        <p:nvSpPr>
          <p:cNvPr id="3" name="Text Placeholder 2">
            <a:extLst>
              <a:ext uri="{FF2B5EF4-FFF2-40B4-BE49-F238E27FC236}">
                <a16:creationId xmlns:a16="http://schemas.microsoft.com/office/drawing/2014/main" id="{60ADCEFC-BEFC-45F0-BC91-31F431E65846}"/>
              </a:ext>
            </a:extLst>
          </p:cNvPr>
          <p:cNvSpPr>
            <a:spLocks noGrp="1"/>
          </p:cNvSpPr>
          <p:nvPr>
            <p:ph type="body" idx="1"/>
          </p:nvPr>
        </p:nvSpPr>
        <p:spPr/>
        <p:txBody>
          <a:bodyPr/>
          <a:lstStyle/>
          <a:p>
            <a:r>
              <a:rPr lang="en-US" dirty="0"/>
              <a:t>Status and requests</a:t>
            </a:r>
          </a:p>
        </p:txBody>
      </p:sp>
    </p:spTree>
    <p:extLst>
      <p:ext uri="{BB962C8B-B14F-4D97-AF65-F5344CB8AC3E}">
        <p14:creationId xmlns:p14="http://schemas.microsoft.com/office/powerpoint/2010/main" val="1204366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1791-4CE0-4506-9C4A-1EA0EE73387B}"/>
              </a:ext>
            </a:extLst>
          </p:cNvPr>
          <p:cNvSpPr>
            <a:spLocks noGrp="1"/>
          </p:cNvSpPr>
          <p:nvPr>
            <p:ph type="title"/>
          </p:nvPr>
        </p:nvSpPr>
        <p:spPr/>
        <p:txBody>
          <a:bodyPr/>
          <a:lstStyle/>
          <a:p>
            <a:r>
              <a:rPr lang="en-US" dirty="0"/>
              <a:t>Budget Status</a:t>
            </a:r>
          </a:p>
        </p:txBody>
      </p:sp>
      <p:sp>
        <p:nvSpPr>
          <p:cNvPr id="3" name="Content Placeholder 2">
            <a:extLst>
              <a:ext uri="{FF2B5EF4-FFF2-40B4-BE49-F238E27FC236}">
                <a16:creationId xmlns:a16="http://schemas.microsoft.com/office/drawing/2014/main" id="{D63B3BBE-921C-4C7A-BE44-1B2028C6AA39}"/>
              </a:ext>
            </a:extLst>
          </p:cNvPr>
          <p:cNvSpPr>
            <a:spLocks noGrp="1"/>
          </p:cNvSpPr>
          <p:nvPr>
            <p:ph idx="1"/>
          </p:nvPr>
        </p:nvSpPr>
        <p:spPr/>
        <p:txBody>
          <a:bodyPr vert="horz" lIns="91440" tIns="45720" rIns="91440" bIns="45720" rtlCol="0" anchor="t">
            <a:normAutofit/>
          </a:bodyPr>
          <a:lstStyle/>
          <a:p>
            <a:r>
              <a:rPr lang="en-US" dirty="0"/>
              <a:t>We currently have an expected budget of $21.78 for the semester</a:t>
            </a:r>
            <a:endParaRPr lang="en-US" dirty="0">
              <a:cs typeface="Arial"/>
            </a:endParaRPr>
          </a:p>
          <a:p>
            <a:pPr lvl="1"/>
            <a:r>
              <a:rPr lang="en-US" dirty="0">
                <a:cs typeface="Arial"/>
              </a:rPr>
              <a:t>This was for a type of foam that we had researched that we were interested in purchasing</a:t>
            </a:r>
          </a:p>
        </p:txBody>
      </p:sp>
    </p:spTree>
    <p:extLst>
      <p:ext uri="{BB962C8B-B14F-4D97-AF65-F5344CB8AC3E}">
        <p14:creationId xmlns:p14="http://schemas.microsoft.com/office/powerpoint/2010/main" val="184316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83EF-F27C-439C-96E5-4BE13A327A71}"/>
              </a:ext>
            </a:extLst>
          </p:cNvPr>
          <p:cNvSpPr>
            <a:spLocks noGrp="1"/>
          </p:cNvSpPr>
          <p:nvPr>
            <p:ph type="title"/>
          </p:nvPr>
        </p:nvSpPr>
        <p:spPr/>
        <p:txBody>
          <a:bodyPr/>
          <a:lstStyle/>
          <a:p>
            <a:r>
              <a:rPr lang="en-US" dirty="0"/>
              <a:t>Budget Requests</a:t>
            </a:r>
          </a:p>
        </p:txBody>
      </p:sp>
      <p:sp>
        <p:nvSpPr>
          <p:cNvPr id="3" name="Content Placeholder 2">
            <a:extLst>
              <a:ext uri="{FF2B5EF4-FFF2-40B4-BE49-F238E27FC236}">
                <a16:creationId xmlns:a16="http://schemas.microsoft.com/office/drawing/2014/main" id="{ADA032B4-765A-4AEF-9223-8FBF06F79A5D}"/>
              </a:ext>
            </a:extLst>
          </p:cNvPr>
          <p:cNvSpPr>
            <a:spLocks noGrp="1"/>
          </p:cNvSpPr>
          <p:nvPr>
            <p:ph idx="1"/>
          </p:nvPr>
        </p:nvSpPr>
        <p:spPr>
          <a:xfrm>
            <a:off x="696239" y="2121492"/>
            <a:ext cx="10820400" cy="4024125"/>
          </a:xfrm>
        </p:spPr>
        <p:txBody>
          <a:bodyPr vert="horz" lIns="91440" tIns="45720" rIns="91440" bIns="45720" rtlCol="0" anchor="t">
            <a:normAutofit/>
          </a:bodyPr>
          <a:lstStyle/>
          <a:p>
            <a:pPr marL="342900" indent="-342900"/>
            <a:r>
              <a:rPr lang="en-US" dirty="0">
                <a:cs typeface="Arial"/>
              </a:rPr>
              <a:t>Potentially need more budget for rib and spar manufacturing</a:t>
            </a:r>
            <a:endParaRPr lang="en-US" dirty="0"/>
          </a:p>
          <a:p>
            <a:pPr lvl="1"/>
            <a:r>
              <a:rPr lang="en-US" dirty="0">
                <a:cs typeface="Arial"/>
              </a:rPr>
              <a:t>Would need to purchase balsa wood</a:t>
            </a:r>
          </a:p>
          <a:p>
            <a:pPr lvl="1"/>
            <a:r>
              <a:rPr lang="en-US" dirty="0">
                <a:cs typeface="Arial"/>
              </a:rPr>
              <a:t>Would also need to purchase carbon fiber rods</a:t>
            </a:r>
          </a:p>
        </p:txBody>
      </p:sp>
    </p:spTree>
    <p:extLst>
      <p:ext uri="{BB962C8B-B14F-4D97-AF65-F5344CB8AC3E}">
        <p14:creationId xmlns:p14="http://schemas.microsoft.com/office/powerpoint/2010/main" val="279744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963" y="6324034"/>
            <a:ext cx="2460073" cy="423780"/>
          </a:xfrm>
        </p:spPr>
        <p:txBody>
          <a:bodyPr anchor="b">
            <a:normAutofit/>
          </a:bodyPr>
          <a:lstStyle/>
          <a:p>
            <a:pPr algn="l"/>
            <a:r>
              <a:rPr lang="en-US" sz="1800" dirty="0"/>
              <a:t>Project Overview</a:t>
            </a:r>
          </a:p>
        </p:txBody>
      </p:sp>
      <p:sp>
        <p:nvSpPr>
          <p:cNvPr id="3" name="Content Placeholder 2"/>
          <p:cNvSpPr>
            <a:spLocks noGrp="1"/>
          </p:cNvSpPr>
          <p:nvPr>
            <p:ph idx="1"/>
          </p:nvPr>
        </p:nvSpPr>
        <p:spPr>
          <a:xfrm>
            <a:off x="685800" y="2364573"/>
            <a:ext cx="3977639" cy="3657467"/>
          </a:xfrm>
        </p:spPr>
        <p:txBody>
          <a:bodyPr vert="horz" lIns="91440" tIns="45720" rIns="91440" bIns="45720" rtlCol="0" anchor="t">
            <a:normAutofit/>
          </a:bodyPr>
          <a:lstStyle/>
          <a:p>
            <a:pPr marL="0" indent="0">
              <a:buNone/>
            </a:pPr>
            <a:r>
              <a:rPr lang="en-US" sz="2400" dirty="0">
                <a:latin typeface="+mj-lt"/>
              </a:rPr>
              <a:t>From Left to Right: </a:t>
            </a:r>
            <a:endParaRPr lang="en-US" dirty="0">
              <a:latin typeface="Arial" panose="020B0604020202020204"/>
              <a:cs typeface="Arial" panose="020B0604020202020204"/>
            </a:endParaRPr>
          </a:p>
          <a:p>
            <a:pPr marL="0" indent="0">
              <a:buNone/>
            </a:pPr>
            <a:r>
              <a:rPr lang="en-US" sz="2400" dirty="0">
                <a:latin typeface="+mj-lt"/>
              </a:rPr>
              <a:t>Robert Schorr, Joseph Weikert, Matthew Kreul, Garrett McCrea, Alex Britton, Drake Stuesse, Garrett </a:t>
            </a:r>
            <a:r>
              <a:rPr lang="en-US" sz="2400" dirty="0" err="1">
                <a:latin typeface="+mj-lt"/>
              </a:rPr>
              <a:t>Maakestad</a:t>
            </a:r>
            <a:r>
              <a:rPr lang="en-US" sz="2400" dirty="0">
                <a:latin typeface="+mj-lt"/>
              </a:rPr>
              <a:t>, Tyler Mains, Connor </a:t>
            </a:r>
            <a:r>
              <a:rPr lang="en-US" sz="2400" dirty="0" err="1">
                <a:latin typeface="+mj-lt"/>
              </a:rPr>
              <a:t>Montang</a:t>
            </a:r>
            <a:r>
              <a:rPr lang="en-US" sz="2400" dirty="0">
                <a:latin typeface="+mj-lt"/>
              </a:rPr>
              <a:t>, Joshuah King, Jarod Gill, Jason Kelly, Matthew Nord, and Alexander Kogut</a:t>
            </a:r>
            <a:endParaRPr lang="en-US">
              <a:cs typeface="Arial"/>
            </a:endParaRPr>
          </a:p>
        </p:txBody>
      </p:sp>
      <p:pic>
        <p:nvPicPr>
          <p:cNvPr id="7" name="Picture 6" descr="A group of people posing for a photo&#10;&#10;Description generated with very high confidence"/>
          <p:cNvPicPr>
            <a:picLocks noChangeAspect="1"/>
          </p:cNvPicPr>
          <p:nvPr/>
        </p:nvPicPr>
        <p:blipFill>
          <a:blip r:embed="rId2"/>
          <a:stretch>
            <a:fillRect/>
          </a:stretch>
        </p:blipFill>
        <p:spPr>
          <a:xfrm>
            <a:off x="5579387" y="1644858"/>
            <a:ext cx="5368971" cy="4222170"/>
          </a:xfrm>
          <a:prstGeom prst="rect">
            <a:avLst/>
          </a:prstGeom>
        </p:spPr>
      </p:pic>
      <p:sp>
        <p:nvSpPr>
          <p:cNvPr id="5" name="Footer Placeholder 4"/>
          <p:cNvSpPr>
            <a:spLocks noGrp="1"/>
          </p:cNvSpPr>
          <p:nvPr>
            <p:ph type="ftr" sz="quarter" idx="11"/>
          </p:nvPr>
        </p:nvSpPr>
        <p:spPr>
          <a:xfrm>
            <a:off x="685800" y="6355845"/>
            <a:ext cx="7772400" cy="365125"/>
          </a:xfrm>
        </p:spPr>
        <p:txBody>
          <a:bodyPr>
            <a:normAutofit/>
          </a:bodyPr>
          <a:lstStyle/>
          <a:p>
            <a:pPr>
              <a:spcAft>
                <a:spcPts val="600"/>
              </a:spcAft>
            </a:pPr>
            <a:r>
              <a:rPr lang="en-US" dirty="0"/>
              <a:t>Make to Innovate (M:2:I)</a:t>
            </a:r>
          </a:p>
        </p:txBody>
      </p:sp>
      <p:sp>
        <p:nvSpPr>
          <p:cNvPr id="4" name="Date Placeholder 3"/>
          <p:cNvSpPr>
            <a:spLocks noGrp="1"/>
          </p:cNvSpPr>
          <p:nvPr>
            <p:ph type="dt" sz="half" idx="10"/>
          </p:nvPr>
        </p:nvSpPr>
        <p:spPr>
          <a:xfrm>
            <a:off x="8595360" y="6356350"/>
            <a:ext cx="2910840" cy="365125"/>
          </a:xfrm>
        </p:spPr>
        <p:txBody>
          <a:bodyPr>
            <a:normAutofit/>
          </a:bodyPr>
          <a:lstStyle/>
          <a:p>
            <a:pPr>
              <a:spcAft>
                <a:spcPts val="600"/>
              </a:spcAft>
            </a:pPr>
            <a:r>
              <a:rPr lang="en-US" dirty="0"/>
              <a:t>SPRING 2019</a:t>
            </a:r>
          </a:p>
        </p:txBody>
      </p:sp>
      <p:sp>
        <p:nvSpPr>
          <p:cNvPr id="6" name="TextBox 5">
            <a:extLst>
              <a:ext uri="{FF2B5EF4-FFF2-40B4-BE49-F238E27FC236}">
                <a16:creationId xmlns:a16="http://schemas.microsoft.com/office/drawing/2014/main" id="{5019C5F0-4610-4D55-81CC-47E12E57B813}"/>
              </a:ext>
            </a:extLst>
          </p:cNvPr>
          <p:cNvSpPr txBox="1"/>
          <p:nvPr/>
        </p:nvSpPr>
        <p:spPr>
          <a:xfrm>
            <a:off x="6766132" y="772716"/>
            <a:ext cx="2946634" cy="707886"/>
          </a:xfrm>
          <a:prstGeom prst="rect">
            <a:avLst/>
          </a:prstGeom>
          <a:noFill/>
        </p:spPr>
        <p:txBody>
          <a:bodyPr wrap="square" rtlCol="0">
            <a:spAutoFit/>
          </a:bodyPr>
          <a:lstStyle/>
          <a:p>
            <a:r>
              <a:rPr lang="en-US" sz="4000" dirty="0">
                <a:latin typeface="+mj-lt"/>
              </a:rPr>
              <a:t>Project Photo</a:t>
            </a:r>
          </a:p>
        </p:txBody>
      </p:sp>
    </p:spTree>
    <p:extLst>
      <p:ext uri="{BB962C8B-B14F-4D97-AF65-F5344CB8AC3E}">
        <p14:creationId xmlns:p14="http://schemas.microsoft.com/office/powerpoint/2010/main" val="303937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7472-1A8C-44AF-AC0A-56FBC6A04C81}"/>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A2276AA9-550C-4630-AD8A-877E21F1763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915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5C66-EFE4-4605-812B-014FF724D349}"/>
              </a:ext>
            </a:extLst>
          </p:cNvPr>
          <p:cNvSpPr>
            <a:spLocks noGrp="1"/>
          </p:cNvSpPr>
          <p:nvPr>
            <p:ph type="title"/>
          </p:nvPr>
        </p:nvSpPr>
        <p:spPr/>
        <p:txBody>
          <a:bodyPr/>
          <a:lstStyle/>
          <a:p>
            <a:r>
              <a:rPr lang="en-US" dirty="0">
                <a:cs typeface="Times New Roman"/>
              </a:rPr>
              <a:t>Conclusion</a:t>
            </a:r>
            <a:endParaRPr lang="en-US" dirty="0"/>
          </a:p>
        </p:txBody>
      </p:sp>
      <p:sp>
        <p:nvSpPr>
          <p:cNvPr id="3" name="Content Placeholder 2">
            <a:extLst>
              <a:ext uri="{FF2B5EF4-FFF2-40B4-BE49-F238E27FC236}">
                <a16:creationId xmlns:a16="http://schemas.microsoft.com/office/drawing/2014/main" id="{7FB5618A-5F1E-4BB0-9EC8-4FD6DA638A85}"/>
              </a:ext>
            </a:extLst>
          </p:cNvPr>
          <p:cNvSpPr>
            <a:spLocks noGrp="1"/>
          </p:cNvSpPr>
          <p:nvPr>
            <p:ph idx="1"/>
          </p:nvPr>
        </p:nvSpPr>
        <p:spPr/>
        <p:txBody>
          <a:bodyPr vert="horz" lIns="91440" tIns="45720" rIns="91440" bIns="45720" rtlCol="0" anchor="t">
            <a:normAutofit/>
          </a:bodyPr>
          <a:lstStyle/>
          <a:p>
            <a:r>
              <a:rPr lang="en-US" dirty="0">
                <a:cs typeface="Arial"/>
              </a:rPr>
              <a:t>We expect to continue:</a:t>
            </a:r>
          </a:p>
          <a:p>
            <a:pPr lvl="1"/>
            <a:r>
              <a:rPr lang="en-US" dirty="0">
                <a:cs typeface="Arial"/>
              </a:rPr>
              <a:t>Researching the advanced cooling system</a:t>
            </a:r>
          </a:p>
          <a:p>
            <a:pPr lvl="1"/>
            <a:r>
              <a:rPr lang="en-US" dirty="0">
                <a:cs typeface="Arial"/>
              </a:rPr>
              <a:t>To perform finite element analysis on our wings</a:t>
            </a:r>
          </a:p>
          <a:p>
            <a:pPr lvl="1"/>
            <a:r>
              <a:rPr lang="en-US" dirty="0">
                <a:cs typeface="Arial"/>
              </a:rPr>
              <a:t>Designing a model of battery packaging systems on an aircraft</a:t>
            </a:r>
          </a:p>
          <a:p>
            <a:pPr lvl="1"/>
            <a:r>
              <a:rPr lang="en-US" dirty="0">
                <a:cs typeface="Arial"/>
              </a:rPr>
              <a:t>To develop a safety plan that solves problems unique to electric aircraft</a:t>
            </a:r>
          </a:p>
          <a:p>
            <a:pPr lvl="1"/>
            <a:r>
              <a:rPr lang="en-US" dirty="0">
                <a:cs typeface="Arial"/>
              </a:rPr>
              <a:t>Researching methods to build our wings</a:t>
            </a:r>
          </a:p>
          <a:p>
            <a:pPr lvl="1"/>
            <a:r>
              <a:rPr lang="en-US" dirty="0">
                <a:cs typeface="Arial"/>
              </a:rPr>
              <a:t>Building wings and conducting wind tunnel testing</a:t>
            </a:r>
          </a:p>
          <a:p>
            <a:pPr lvl="1"/>
            <a:endParaRPr lang="en-US" dirty="0">
              <a:cs typeface="Arial"/>
            </a:endParaRPr>
          </a:p>
          <a:p>
            <a:pPr lvl="1"/>
            <a:endParaRPr lang="en-US" dirty="0">
              <a:cs typeface="Arial"/>
            </a:endParaRPr>
          </a:p>
        </p:txBody>
      </p:sp>
    </p:spTree>
    <p:extLst>
      <p:ext uri="{BB962C8B-B14F-4D97-AF65-F5344CB8AC3E}">
        <p14:creationId xmlns:p14="http://schemas.microsoft.com/office/powerpoint/2010/main" val="2995627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8D6B-189B-4E03-9ABE-365B2ABD8FC1}"/>
              </a:ext>
            </a:extLst>
          </p:cNvPr>
          <p:cNvSpPr>
            <a:spLocks noGrp="1"/>
          </p:cNvSpPr>
          <p:nvPr>
            <p:ph type="title"/>
          </p:nvPr>
        </p:nvSpPr>
        <p:spPr/>
        <p:txBody>
          <a:bodyPr/>
          <a:lstStyle/>
          <a:p>
            <a:r>
              <a:rPr lang="en-US" dirty="0"/>
              <a:t>Extra Slides</a:t>
            </a:r>
          </a:p>
        </p:txBody>
      </p:sp>
      <p:sp>
        <p:nvSpPr>
          <p:cNvPr id="3" name="Text Placeholder 2">
            <a:extLst>
              <a:ext uri="{FF2B5EF4-FFF2-40B4-BE49-F238E27FC236}">
                <a16:creationId xmlns:a16="http://schemas.microsoft.com/office/drawing/2014/main" id="{AADFF2B2-F298-4355-88F7-F3694EFA4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7154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533B-3960-4FDE-9791-B2CE67A1B443}"/>
              </a:ext>
            </a:extLst>
          </p:cNvPr>
          <p:cNvSpPr>
            <a:spLocks noGrp="1"/>
          </p:cNvSpPr>
          <p:nvPr>
            <p:ph type="title"/>
          </p:nvPr>
        </p:nvSpPr>
        <p:spPr>
          <a:xfrm>
            <a:off x="2895600" y="764373"/>
            <a:ext cx="8074378" cy="1293028"/>
          </a:xfrm>
        </p:spPr>
        <p:txBody>
          <a:bodyPr/>
          <a:lstStyle/>
          <a:p>
            <a:r>
              <a:rPr lang="en-US" dirty="0">
                <a:cs typeface="Times New Roman"/>
              </a:rPr>
              <a:t>Citations</a:t>
            </a:r>
            <a:endParaRPr lang="en-US"/>
          </a:p>
        </p:txBody>
      </p:sp>
      <p:sp>
        <p:nvSpPr>
          <p:cNvPr id="3" name="Content Placeholder 2">
            <a:extLst>
              <a:ext uri="{FF2B5EF4-FFF2-40B4-BE49-F238E27FC236}">
                <a16:creationId xmlns:a16="http://schemas.microsoft.com/office/drawing/2014/main" id="{42B4D268-3FCB-443C-978A-D80EFF11C89E}"/>
              </a:ext>
            </a:extLst>
          </p:cNvPr>
          <p:cNvSpPr>
            <a:spLocks noGrp="1"/>
          </p:cNvSpPr>
          <p:nvPr>
            <p:ph idx="1"/>
          </p:nvPr>
        </p:nvSpPr>
        <p:spPr/>
        <p:txBody>
          <a:bodyPr vert="horz" lIns="91440" tIns="45720" rIns="91440" bIns="45720" rtlCol="0" anchor="t">
            <a:normAutofit/>
          </a:bodyPr>
          <a:lstStyle/>
          <a:p>
            <a:r>
              <a:rPr lang="en-US" dirty="0">
                <a:cs typeface="Arial"/>
              </a:rPr>
              <a:t>http://news.mit.edu/2018/first-ionic-wind-plane-no-moving-parts-1121</a:t>
            </a:r>
            <a:endParaRPr lang="en-US">
              <a:cs typeface="Arial"/>
            </a:endParaRPr>
          </a:p>
          <a:p>
            <a:endParaRPr lang="en-US" dirty="0">
              <a:cs typeface="Arial"/>
            </a:endParaRPr>
          </a:p>
        </p:txBody>
      </p:sp>
    </p:spTree>
    <p:extLst>
      <p:ext uri="{BB962C8B-B14F-4D97-AF65-F5344CB8AC3E}">
        <p14:creationId xmlns:p14="http://schemas.microsoft.com/office/powerpoint/2010/main" val="14676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ounded Rectangle 14">
            <a:extLst>
              <a:ext uri="{FF2B5EF4-FFF2-40B4-BE49-F238E27FC236}">
                <a16:creationId xmlns:a16="http://schemas.microsoft.com/office/drawing/2014/main" id="{B781DC51-1D15-43A2-AB4F-2051C5F1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008B81-C8A4-4EEF-A211-877A35E98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82B94A0-9C04-497F-9F2A-234AC715B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8" name="Picture 17">
            <a:extLst>
              <a:ext uri="{FF2B5EF4-FFF2-40B4-BE49-F238E27FC236}">
                <a16:creationId xmlns:a16="http://schemas.microsoft.com/office/drawing/2014/main" id="{369CB58F-9DB1-495E-8241-D899410449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p:cNvSpPr>
            <a:spLocks noGrp="1"/>
          </p:cNvSpPr>
          <p:nvPr>
            <p:ph type="title"/>
          </p:nvPr>
        </p:nvSpPr>
        <p:spPr>
          <a:xfrm>
            <a:off x="685800" y="1066163"/>
            <a:ext cx="3306744" cy="5148371"/>
          </a:xfrm>
        </p:spPr>
        <p:txBody>
          <a:bodyPr>
            <a:normAutofit/>
          </a:bodyPr>
          <a:lstStyle/>
          <a:p>
            <a:r>
              <a:rPr lang="en-US">
                <a:solidFill>
                  <a:schemeClr val="bg1"/>
                </a:solidFill>
              </a:rPr>
              <a:t>Project Overview</a:t>
            </a:r>
          </a:p>
        </p:txBody>
      </p:sp>
      <p:sp>
        <p:nvSpPr>
          <p:cNvPr id="4" name="Date Placeholder 3"/>
          <p:cNvSpPr>
            <a:spLocks noGrp="1"/>
          </p:cNvSpPr>
          <p:nvPr>
            <p:ph type="dt" sz="half" idx="10"/>
          </p:nvPr>
        </p:nvSpPr>
        <p:spPr>
          <a:xfrm>
            <a:off x="9644742" y="6356350"/>
            <a:ext cx="1861457" cy="365125"/>
          </a:xfrm>
        </p:spPr>
        <p:txBody>
          <a:bodyPr>
            <a:normAutofit/>
          </a:bodyPr>
          <a:lstStyle/>
          <a:p>
            <a:pPr>
              <a:spcAft>
                <a:spcPts val="600"/>
              </a:spcAft>
            </a:pPr>
            <a:r>
              <a:rPr lang="en-US" dirty="0">
                <a:solidFill>
                  <a:schemeClr val="tx1"/>
                </a:solidFill>
              </a:rPr>
              <a:t>SPRING 2019</a:t>
            </a:r>
          </a:p>
        </p:txBody>
      </p:sp>
      <p:sp>
        <p:nvSpPr>
          <p:cNvPr id="5" name="Footer Placeholder 4"/>
          <p:cNvSpPr>
            <a:spLocks noGrp="1"/>
          </p:cNvSpPr>
          <p:nvPr>
            <p:ph type="ftr" sz="quarter" idx="11"/>
          </p:nvPr>
        </p:nvSpPr>
        <p:spPr>
          <a:xfrm>
            <a:off x="4954587" y="6355845"/>
            <a:ext cx="4690155" cy="365125"/>
          </a:xfrm>
        </p:spPr>
        <p:txBody>
          <a:bodyPr>
            <a:normAutofit/>
          </a:bodyPr>
          <a:lstStyle/>
          <a:p>
            <a:pPr>
              <a:spcAft>
                <a:spcPts val="600"/>
              </a:spcAft>
            </a:pPr>
            <a:r>
              <a:rPr lang="en-US" dirty="0">
                <a:solidFill>
                  <a:schemeClr val="tx1"/>
                </a:solidFill>
              </a:rPr>
              <a:t>Make to Innovate (M:2:I)</a:t>
            </a:r>
          </a:p>
        </p:txBody>
      </p:sp>
      <p:graphicFrame>
        <p:nvGraphicFramePr>
          <p:cNvPr id="7" name="Content Placeholder 2">
            <a:extLst>
              <a:ext uri="{FF2B5EF4-FFF2-40B4-BE49-F238E27FC236}">
                <a16:creationId xmlns:a16="http://schemas.microsoft.com/office/drawing/2014/main" id="{40D06643-9171-4B81-B0DD-FB8726CC45D5}"/>
              </a:ext>
            </a:extLst>
          </p:cNvPr>
          <p:cNvGraphicFramePr>
            <a:graphicFrameLocks noGrp="1"/>
          </p:cNvGraphicFramePr>
          <p:nvPr>
            <p:ph idx="1"/>
            <p:extLst>
              <p:ext uri="{D42A27DB-BD31-4B8C-83A1-F6EECF244321}">
                <p14:modId xmlns:p14="http://schemas.microsoft.com/office/powerpoint/2010/main" val="294048171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a:extLst>
              <a:ext uri="{FF2B5EF4-FFF2-40B4-BE49-F238E27FC236}">
                <a16:creationId xmlns:a16="http://schemas.microsoft.com/office/drawing/2014/main" id="{23ED6CEB-5E7D-4DF7-A537-53CB0EB74676}"/>
              </a:ext>
            </a:extLst>
          </p:cNvPr>
          <p:cNvSpPr txBox="1">
            <a:spLocks/>
          </p:cNvSpPr>
          <p:nvPr/>
        </p:nvSpPr>
        <p:spPr>
          <a:xfrm>
            <a:off x="7183967" y="6314045"/>
            <a:ext cx="2460073" cy="423780"/>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1800" dirty="0"/>
              <a:t>Project Overview</a:t>
            </a:r>
          </a:p>
        </p:txBody>
      </p:sp>
    </p:spTree>
    <p:extLst>
      <p:ext uri="{BB962C8B-B14F-4D97-AF65-F5344CB8AC3E}">
        <p14:creationId xmlns:p14="http://schemas.microsoft.com/office/powerpoint/2010/main" val="276057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91360C-90DF-49CC-BF80-CBE349FAAA03}"/>
              </a:ext>
            </a:extLst>
          </p:cNvPr>
          <p:cNvSpPr>
            <a:spLocks noGrp="1"/>
          </p:cNvSpPr>
          <p:nvPr>
            <p:ph idx="1"/>
          </p:nvPr>
        </p:nvSpPr>
        <p:spPr>
          <a:xfrm>
            <a:off x="6017121" y="664975"/>
            <a:ext cx="5907117" cy="743375"/>
          </a:xfrm>
        </p:spPr>
        <p:txBody>
          <a:bodyPr>
            <a:noAutofit/>
          </a:bodyPr>
          <a:lstStyle/>
          <a:p>
            <a:pPr marL="0" indent="0" algn="ctr">
              <a:buNone/>
            </a:pPr>
            <a:r>
              <a:rPr lang="en-US" sz="4000" dirty="0">
                <a:latin typeface="+mj-lt"/>
              </a:rPr>
              <a:t>Project Organization Chart</a:t>
            </a:r>
          </a:p>
        </p:txBody>
      </p:sp>
      <p:graphicFrame>
        <p:nvGraphicFramePr>
          <p:cNvPr id="10" name="Diagram 9">
            <a:extLst>
              <a:ext uri="{FF2B5EF4-FFF2-40B4-BE49-F238E27FC236}">
                <a16:creationId xmlns:a16="http://schemas.microsoft.com/office/drawing/2014/main" id="{6F1FF490-BDBC-4330-8B4A-3CFD33CA9D31}"/>
              </a:ext>
            </a:extLst>
          </p:cNvPr>
          <p:cNvGraphicFramePr/>
          <p:nvPr>
            <p:extLst/>
          </p:nvPr>
        </p:nvGraphicFramePr>
        <p:xfrm>
          <a:off x="2402455" y="1036661"/>
          <a:ext cx="7387090" cy="5651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68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p:cNvSpPr>
            <a:spLocks noGrp="1"/>
          </p:cNvSpPr>
          <p:nvPr>
            <p:ph idx="1"/>
          </p:nvPr>
        </p:nvSpPr>
        <p:spPr>
          <a:xfrm>
            <a:off x="4107179" y="792443"/>
            <a:ext cx="3977639" cy="605130"/>
          </a:xfrm>
        </p:spPr>
        <p:txBody>
          <a:bodyPr>
            <a:noAutofit/>
          </a:bodyPr>
          <a:lstStyle/>
          <a:p>
            <a:pPr marL="0" indent="0" algn="ctr">
              <a:buNone/>
            </a:pPr>
            <a:r>
              <a:rPr lang="en-US" sz="4000" dirty="0">
                <a:latin typeface="+mj-lt"/>
              </a:rPr>
              <a:t>Project Plan</a:t>
            </a:r>
          </a:p>
        </p:txBody>
      </p:sp>
      <p:graphicFrame>
        <p:nvGraphicFramePr>
          <p:cNvPr id="9" name="Diagram 8">
            <a:extLst>
              <a:ext uri="{FF2B5EF4-FFF2-40B4-BE49-F238E27FC236}">
                <a16:creationId xmlns:a16="http://schemas.microsoft.com/office/drawing/2014/main" id="{A83C88CA-6A33-49DA-BB96-691B45B1716A}"/>
              </a:ext>
            </a:extLst>
          </p:cNvPr>
          <p:cNvGraphicFramePr/>
          <p:nvPr>
            <p:extLst>
              <p:ext uri="{D42A27DB-BD31-4B8C-83A1-F6EECF244321}">
                <p14:modId xmlns:p14="http://schemas.microsoft.com/office/powerpoint/2010/main" val="2882054682"/>
              </p:ext>
            </p:extLst>
          </p:nvPr>
        </p:nvGraphicFramePr>
        <p:xfrm>
          <a:off x="2255589" y="1643360"/>
          <a:ext cx="7680820" cy="4510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38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0404-6E21-47DC-BD39-C466F2DBF4F8}"/>
              </a:ext>
            </a:extLst>
          </p:cNvPr>
          <p:cNvSpPr>
            <a:spLocks noGrp="1"/>
          </p:cNvSpPr>
          <p:nvPr>
            <p:ph type="title"/>
          </p:nvPr>
        </p:nvSpPr>
        <p:spPr/>
        <p:txBody>
          <a:bodyPr/>
          <a:lstStyle/>
          <a:p>
            <a:r>
              <a:rPr lang="en-US" dirty="0"/>
              <a:t>Activity Report</a:t>
            </a:r>
          </a:p>
        </p:txBody>
      </p:sp>
      <p:sp>
        <p:nvSpPr>
          <p:cNvPr id="3" name="Text Placeholder 2">
            <a:extLst>
              <a:ext uri="{FF2B5EF4-FFF2-40B4-BE49-F238E27FC236}">
                <a16:creationId xmlns:a16="http://schemas.microsoft.com/office/drawing/2014/main" id="{998551DB-2D6D-4EEB-8DF8-2D6F5DF4A5DF}"/>
              </a:ext>
            </a:extLst>
          </p:cNvPr>
          <p:cNvSpPr>
            <a:spLocks noGrp="1"/>
          </p:cNvSpPr>
          <p:nvPr>
            <p:ph type="body" idx="1"/>
          </p:nvPr>
        </p:nvSpPr>
        <p:spPr/>
        <p:txBody>
          <a:bodyPr/>
          <a:lstStyle/>
          <a:p>
            <a:r>
              <a:rPr lang="en-US" dirty="0"/>
              <a:t>Milestones, Tasks, and Health Report</a:t>
            </a:r>
          </a:p>
        </p:txBody>
      </p:sp>
    </p:spTree>
    <p:extLst>
      <p:ext uri="{BB962C8B-B14F-4D97-AF65-F5344CB8AC3E}">
        <p14:creationId xmlns:p14="http://schemas.microsoft.com/office/powerpoint/2010/main" val="266199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280E-5A91-45C2-8FF7-FBF38711EC44}"/>
              </a:ext>
            </a:extLst>
          </p:cNvPr>
          <p:cNvSpPr>
            <a:spLocks noGrp="1"/>
          </p:cNvSpPr>
          <p:nvPr>
            <p:ph type="title"/>
          </p:nvPr>
        </p:nvSpPr>
        <p:spPr/>
        <p:txBody>
          <a:bodyPr/>
          <a:lstStyle/>
          <a:p>
            <a:r>
              <a:rPr lang="en-US" dirty="0">
                <a:cs typeface="Times New Roman"/>
              </a:rPr>
              <a:t>Milestones</a:t>
            </a:r>
            <a:endParaRPr lang="en-US" dirty="0"/>
          </a:p>
        </p:txBody>
      </p:sp>
      <p:sp>
        <p:nvSpPr>
          <p:cNvPr id="3" name="Text Placeholder 2">
            <a:extLst>
              <a:ext uri="{FF2B5EF4-FFF2-40B4-BE49-F238E27FC236}">
                <a16:creationId xmlns:a16="http://schemas.microsoft.com/office/drawing/2014/main" id="{B5097735-0D86-4B75-BEC5-77E61973275E}"/>
              </a:ext>
            </a:extLst>
          </p:cNvPr>
          <p:cNvSpPr>
            <a:spLocks noGrp="1"/>
          </p:cNvSpPr>
          <p:nvPr>
            <p:ph type="body" idx="1"/>
          </p:nvPr>
        </p:nvSpPr>
        <p:spPr/>
        <p:txBody>
          <a:bodyPr/>
          <a:lstStyle/>
          <a:p>
            <a:pPr algn="ctr"/>
            <a:r>
              <a:rPr lang="en-US" b="1" u="sng" dirty="0">
                <a:cs typeface="Arial"/>
              </a:rPr>
              <a:t>Aircraft Design Team</a:t>
            </a:r>
          </a:p>
        </p:txBody>
      </p:sp>
      <p:sp>
        <p:nvSpPr>
          <p:cNvPr id="4" name="Text Placeholder 3">
            <a:extLst>
              <a:ext uri="{FF2B5EF4-FFF2-40B4-BE49-F238E27FC236}">
                <a16:creationId xmlns:a16="http://schemas.microsoft.com/office/drawing/2014/main" id="{361797E9-0522-4A4B-9208-D538C5F8272E}"/>
              </a:ext>
            </a:extLst>
          </p:cNvPr>
          <p:cNvSpPr>
            <a:spLocks noGrp="1"/>
          </p:cNvSpPr>
          <p:nvPr>
            <p:ph type="body" sz="half" idx="15"/>
          </p:nvPr>
        </p:nvSpPr>
        <p:spPr/>
        <p:txBody>
          <a:bodyPr/>
          <a:lstStyle/>
          <a:p>
            <a:pPr marL="285750" indent="-285750">
              <a:buChar char="•"/>
            </a:pPr>
            <a:r>
              <a:rPr lang="en-US" sz="1800" dirty="0">
                <a:cs typeface="Arial" panose="020B0604020202020204"/>
              </a:rPr>
              <a:t>Complete preliminary research of an advanced cooling system</a:t>
            </a:r>
          </a:p>
          <a:p>
            <a:pPr marL="285750" indent="-285750">
              <a:buChar char="•"/>
            </a:pPr>
            <a:r>
              <a:rPr lang="en-US" sz="1800" dirty="0">
                <a:cs typeface="Arial" panose="020B0604020202020204"/>
              </a:rPr>
              <a:t>Conduct finite element analysis on our designed wings</a:t>
            </a:r>
          </a:p>
        </p:txBody>
      </p:sp>
      <p:sp>
        <p:nvSpPr>
          <p:cNvPr id="5" name="Text Placeholder 4">
            <a:extLst>
              <a:ext uri="{FF2B5EF4-FFF2-40B4-BE49-F238E27FC236}">
                <a16:creationId xmlns:a16="http://schemas.microsoft.com/office/drawing/2014/main" id="{5AC976B0-7924-4A80-88BD-E4EFC35616E8}"/>
              </a:ext>
            </a:extLst>
          </p:cNvPr>
          <p:cNvSpPr>
            <a:spLocks noGrp="1"/>
          </p:cNvSpPr>
          <p:nvPr>
            <p:ph type="body" sz="quarter" idx="3"/>
          </p:nvPr>
        </p:nvSpPr>
        <p:spPr/>
        <p:txBody>
          <a:bodyPr/>
          <a:lstStyle/>
          <a:p>
            <a:pPr algn="ctr"/>
            <a:r>
              <a:rPr lang="en-US" b="1" u="sng" dirty="0">
                <a:cs typeface="Arial"/>
              </a:rPr>
              <a:t>Battery Team</a:t>
            </a:r>
          </a:p>
        </p:txBody>
      </p:sp>
      <p:sp>
        <p:nvSpPr>
          <p:cNvPr id="6" name="Text Placeholder 5">
            <a:extLst>
              <a:ext uri="{FF2B5EF4-FFF2-40B4-BE49-F238E27FC236}">
                <a16:creationId xmlns:a16="http://schemas.microsoft.com/office/drawing/2014/main" id="{E00B6244-9827-4D0B-B19B-517BD5099443}"/>
              </a:ext>
            </a:extLst>
          </p:cNvPr>
          <p:cNvSpPr>
            <a:spLocks noGrp="1"/>
          </p:cNvSpPr>
          <p:nvPr>
            <p:ph type="body" sz="half" idx="16"/>
          </p:nvPr>
        </p:nvSpPr>
        <p:spPr/>
        <p:txBody>
          <a:bodyPr/>
          <a:lstStyle/>
          <a:p>
            <a:pPr marL="285750" indent="-285750">
              <a:buChar char="•"/>
            </a:pPr>
            <a:r>
              <a:rPr lang="en-US" sz="1800" dirty="0">
                <a:cs typeface="Arial" panose="020B0604020202020204"/>
              </a:rPr>
              <a:t>Develop a safety plan that outlines procedures and components which solve problems that are uniquely presented by an electric aircraft</a:t>
            </a:r>
            <a:endParaRPr lang="en-US">
              <a:cs typeface="Arial" panose="020B0604020202020204"/>
            </a:endParaRPr>
          </a:p>
          <a:p>
            <a:pPr marL="285750" indent="-285750">
              <a:buChar char="•"/>
            </a:pPr>
            <a:r>
              <a:rPr lang="en-US" sz="1800" dirty="0">
                <a:cs typeface="Arial" panose="020B0604020202020204"/>
              </a:rPr>
              <a:t>Design a virtual model of the multiple on-board battery packaging systems using SolidWorks</a:t>
            </a:r>
          </a:p>
          <a:p>
            <a:pPr marL="285750" indent="-285750">
              <a:buChar char="•"/>
            </a:pPr>
            <a:endParaRPr lang="en-US" dirty="0">
              <a:cs typeface="Arial" panose="020B0604020202020204"/>
            </a:endParaRPr>
          </a:p>
        </p:txBody>
      </p:sp>
      <p:sp>
        <p:nvSpPr>
          <p:cNvPr id="7" name="Text Placeholder 6">
            <a:extLst>
              <a:ext uri="{FF2B5EF4-FFF2-40B4-BE49-F238E27FC236}">
                <a16:creationId xmlns:a16="http://schemas.microsoft.com/office/drawing/2014/main" id="{EC1DB1CC-D662-42BE-AB48-7F2780D736DB}"/>
              </a:ext>
            </a:extLst>
          </p:cNvPr>
          <p:cNvSpPr>
            <a:spLocks noGrp="1"/>
          </p:cNvSpPr>
          <p:nvPr>
            <p:ph type="body" sz="quarter" idx="13"/>
          </p:nvPr>
        </p:nvSpPr>
        <p:spPr/>
        <p:txBody>
          <a:bodyPr/>
          <a:lstStyle/>
          <a:p>
            <a:pPr algn="ctr"/>
            <a:r>
              <a:rPr lang="en-US" b="1" u="sng" dirty="0">
                <a:cs typeface="Arial"/>
              </a:rPr>
              <a:t>CAD/Build Team</a:t>
            </a:r>
          </a:p>
        </p:txBody>
      </p:sp>
      <p:sp>
        <p:nvSpPr>
          <p:cNvPr id="8" name="Text Placeholder 7">
            <a:extLst>
              <a:ext uri="{FF2B5EF4-FFF2-40B4-BE49-F238E27FC236}">
                <a16:creationId xmlns:a16="http://schemas.microsoft.com/office/drawing/2014/main" id="{2B662492-8E29-4925-A4C8-AA157C354584}"/>
              </a:ext>
            </a:extLst>
          </p:cNvPr>
          <p:cNvSpPr>
            <a:spLocks noGrp="1"/>
          </p:cNvSpPr>
          <p:nvPr>
            <p:ph type="body" sz="half" idx="17"/>
          </p:nvPr>
        </p:nvSpPr>
        <p:spPr/>
        <p:txBody>
          <a:bodyPr/>
          <a:lstStyle/>
          <a:p>
            <a:pPr marL="285750" indent="-285750">
              <a:buChar char="•"/>
            </a:pPr>
            <a:r>
              <a:rPr lang="en-US" sz="1800" dirty="0">
                <a:cs typeface="Arial" panose="020B0604020202020204"/>
              </a:rPr>
              <a:t>Complete initial testing of the RC plane and research potential foam to purchase</a:t>
            </a:r>
          </a:p>
          <a:p>
            <a:pPr marL="285750" indent="-285750">
              <a:buChar char="•"/>
            </a:pPr>
            <a:r>
              <a:rPr lang="en-US" sz="1800" dirty="0">
                <a:cs typeface="Arial" panose="020B0604020202020204"/>
              </a:rPr>
              <a:t>Build wings out of purchased foam and attach to RC plane to go through final testing</a:t>
            </a:r>
          </a:p>
          <a:p>
            <a:pPr marL="285750" indent="-285750">
              <a:buChar char="•"/>
            </a:pPr>
            <a:endParaRPr lang="en-US" dirty="0">
              <a:cs typeface="Arial" panose="020B0604020202020204"/>
            </a:endParaRPr>
          </a:p>
        </p:txBody>
      </p:sp>
    </p:spTree>
    <p:extLst>
      <p:ext uri="{BB962C8B-B14F-4D97-AF65-F5344CB8AC3E}">
        <p14:creationId xmlns:p14="http://schemas.microsoft.com/office/powerpoint/2010/main" val="253679598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TotalTime>
  <Words>1420</Words>
  <Application>Microsoft Office PowerPoint</Application>
  <PresentationFormat>Widescreen</PresentationFormat>
  <Paragraphs>279</Paragraphs>
  <Slides>43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 New Roman</vt:lpstr>
      <vt:lpstr>Vapor Trail</vt:lpstr>
      <vt:lpstr>Make to Innovate</vt:lpstr>
      <vt:lpstr>Agenda</vt:lpstr>
      <vt:lpstr>Project Overview</vt:lpstr>
      <vt:lpstr>Project Overview</vt:lpstr>
      <vt:lpstr>Project Overview</vt:lpstr>
      <vt:lpstr>PowerPoint Presentation</vt:lpstr>
      <vt:lpstr>PowerPoint Presentation</vt:lpstr>
      <vt:lpstr>Activity Report</vt:lpstr>
      <vt:lpstr>Milestones</vt:lpstr>
      <vt:lpstr>Task Breakdown</vt:lpstr>
      <vt:lpstr>Project Health Report</vt:lpstr>
      <vt:lpstr>Design Review</vt:lpstr>
      <vt:lpstr>Milestones: Aircraft Design</vt:lpstr>
      <vt:lpstr>Milestones: Battery</vt:lpstr>
      <vt:lpstr>MIlestones: CAD/build</vt:lpstr>
      <vt:lpstr>Design Review</vt:lpstr>
      <vt:lpstr>Design Constraints</vt:lpstr>
      <vt:lpstr>Design Review</vt:lpstr>
      <vt:lpstr>Current Design: Aircraft Design</vt:lpstr>
      <vt:lpstr>Preliminary research</vt:lpstr>
      <vt:lpstr>Preliminary research</vt:lpstr>
      <vt:lpstr>Preliminary research</vt:lpstr>
      <vt:lpstr>Finite element analysis</vt:lpstr>
      <vt:lpstr>Current Design: Battery</vt:lpstr>
      <vt:lpstr>Safety Plan and Components</vt:lpstr>
      <vt:lpstr>Emergency Landing Procedures</vt:lpstr>
      <vt:lpstr>Battery Redundancy</vt:lpstr>
      <vt:lpstr>Final Packaging system</vt:lpstr>
      <vt:lpstr>Current Design: CAD/Build</vt:lpstr>
      <vt:lpstr>Initial Testing and Foam Research</vt:lpstr>
      <vt:lpstr>Foam Research</vt:lpstr>
      <vt:lpstr>Building of the Wings and Final Testing</vt:lpstr>
      <vt:lpstr>Design Review</vt:lpstr>
      <vt:lpstr>Proposed Changes</vt:lpstr>
      <vt:lpstr>Design Review</vt:lpstr>
      <vt:lpstr>Design Risks</vt:lpstr>
      <vt:lpstr>Budget</vt:lpstr>
      <vt:lpstr>Budget Status</vt:lpstr>
      <vt:lpstr>Budget Requests</vt:lpstr>
      <vt:lpstr>Conclusion</vt:lpstr>
      <vt:lpstr>Conclusion</vt:lpstr>
      <vt:lpstr>Extra Slides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to Innovate</dc:title>
  <dc:creator>Matthew Nelson</dc:creator>
  <cp:lastModifiedBy>Alex Britton</cp:lastModifiedBy>
  <cp:revision>18</cp:revision>
  <dcterms:created xsi:type="dcterms:W3CDTF">2019-02-14T03:48:19Z</dcterms:created>
  <dcterms:modified xsi:type="dcterms:W3CDTF">2019-03-13T15:18:16Z</dcterms:modified>
</cp:coreProperties>
</file>